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405" r:id="rId2"/>
    <p:sldId id="258" r:id="rId3"/>
    <p:sldId id="436" r:id="rId4"/>
    <p:sldId id="452" r:id="rId5"/>
    <p:sldId id="456" r:id="rId6"/>
    <p:sldId id="442" r:id="rId7"/>
    <p:sldId id="454" r:id="rId8"/>
    <p:sldId id="431" r:id="rId9"/>
    <p:sldId id="458" r:id="rId10"/>
    <p:sldId id="457" r:id="rId11"/>
    <p:sldId id="451" r:id="rId12"/>
    <p:sldId id="4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69696"/>
    <a:srgbClr val="D2A000"/>
    <a:srgbClr val="033B5D"/>
    <a:srgbClr val="7B7B7D"/>
    <a:srgbClr val="077FC9"/>
    <a:srgbClr val="05598D"/>
    <a:srgbClr val="055A8F"/>
    <a:srgbClr val="0B2265"/>
    <a:srgbClr val="050F2D"/>
    <a:srgbClr val="957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07A78-2D99-41AB-88D5-9B96E6C6FAED}" v="179" dt="2020-12-08T10:24:12.798"/>
    <p1510:client id="{94E1BF9C-B550-4E42-985C-A7CC1E649AB6}" v="31" dt="2020-12-07T12:49:49.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95" autoAdjust="0"/>
  </p:normalViewPr>
  <p:slideViewPr>
    <p:cSldViewPr snapToGrid="0">
      <p:cViewPr varScale="1">
        <p:scale>
          <a:sx n="107" d="100"/>
          <a:sy n="107" d="100"/>
        </p:scale>
        <p:origin x="636" y="11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04A9AA-9E2B-4A4F-A72E-5E4F2C92D3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4A5CCF9-1483-4CB3-80B2-AE6020E1CA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77E508-593A-4FAA-BE7A-71BF92824185}" type="datetimeFigureOut">
              <a:rPr lang="en-GB" smtClean="0"/>
              <a:t>23/05/2022</a:t>
            </a:fld>
            <a:endParaRPr lang="en-GB"/>
          </a:p>
        </p:txBody>
      </p:sp>
      <p:sp>
        <p:nvSpPr>
          <p:cNvPr id="4" name="Footer Placeholder 3">
            <a:extLst>
              <a:ext uri="{FF2B5EF4-FFF2-40B4-BE49-F238E27FC236}">
                <a16:creationId xmlns:a16="http://schemas.microsoft.com/office/drawing/2014/main" id="{611289C8-654E-4C33-9838-609FB44128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33699DF-2803-4A3A-8948-D208236F30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7C3EF-DB85-4943-BD91-DB51A5EA83C5}" type="slidenum">
              <a:rPr lang="en-GB" smtClean="0"/>
              <a:t>‹#›</a:t>
            </a:fld>
            <a:endParaRPr lang="en-GB"/>
          </a:p>
        </p:txBody>
      </p:sp>
    </p:spTree>
    <p:extLst>
      <p:ext uri="{BB962C8B-B14F-4D97-AF65-F5344CB8AC3E}">
        <p14:creationId xmlns:p14="http://schemas.microsoft.com/office/powerpoint/2010/main" val="2033716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A8C24-7577-4CFE-95A5-5447D0C380C3}" type="datetimeFigureOut">
              <a:rPr lang="en-GB" smtClean="0"/>
              <a:t>23/05/2022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10CCA-BA7E-4FFD-9251-7EAC95CB5609}" type="slidenum">
              <a:rPr lang="en-GB" smtClean="0"/>
              <a:t>‹#›</a:t>
            </a:fld>
            <a:endParaRPr lang="en-GB"/>
          </a:p>
        </p:txBody>
      </p:sp>
    </p:spTree>
    <p:extLst>
      <p:ext uri="{BB962C8B-B14F-4D97-AF65-F5344CB8AC3E}">
        <p14:creationId xmlns:p14="http://schemas.microsoft.com/office/powerpoint/2010/main" val="211443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510CCA-BA7E-4FFD-9251-7EAC95CB5609}" type="slidenum">
              <a:rPr lang="en-GB" smtClean="0"/>
              <a:t>1</a:t>
            </a:fld>
            <a:endParaRPr lang="en-GB"/>
          </a:p>
        </p:txBody>
      </p:sp>
    </p:spTree>
    <p:extLst>
      <p:ext uri="{BB962C8B-B14F-4D97-AF65-F5344CB8AC3E}">
        <p14:creationId xmlns:p14="http://schemas.microsoft.com/office/powerpoint/2010/main" val="3527468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5510CCA-BA7E-4FFD-9251-7EAC95CB5609}" type="slidenum">
              <a:rPr lang="en-GB" smtClean="0"/>
              <a:t>10</a:t>
            </a:fld>
            <a:endParaRPr lang="en-GB"/>
          </a:p>
        </p:txBody>
      </p:sp>
    </p:spTree>
    <p:extLst>
      <p:ext uri="{BB962C8B-B14F-4D97-AF65-F5344CB8AC3E}">
        <p14:creationId xmlns:p14="http://schemas.microsoft.com/office/powerpoint/2010/main" val="50421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510CCA-BA7E-4FFD-9251-7EAC95CB5609}" type="slidenum">
              <a:rPr lang="en-GB" smtClean="0"/>
              <a:t>11</a:t>
            </a:fld>
            <a:endParaRPr lang="en-GB"/>
          </a:p>
        </p:txBody>
      </p:sp>
    </p:spTree>
    <p:extLst>
      <p:ext uri="{BB962C8B-B14F-4D97-AF65-F5344CB8AC3E}">
        <p14:creationId xmlns:p14="http://schemas.microsoft.com/office/powerpoint/2010/main" val="128035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baseline="0" dirty="0" smtClean="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510CCA-BA7E-4FFD-9251-7EAC95CB5609}" type="slidenum">
              <a:rPr lang="en-GB" smtClean="0"/>
              <a:t>2</a:t>
            </a:fld>
            <a:endParaRPr lang="en-GB"/>
          </a:p>
        </p:txBody>
      </p:sp>
    </p:spTree>
    <p:extLst>
      <p:ext uri="{BB962C8B-B14F-4D97-AF65-F5344CB8AC3E}">
        <p14:creationId xmlns:p14="http://schemas.microsoft.com/office/powerpoint/2010/main" val="298007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baseline="0" dirty="0" smtClean="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510CCA-BA7E-4FFD-9251-7EAC95CB5609}" type="slidenum">
              <a:rPr lang="en-GB" smtClean="0"/>
              <a:t>3</a:t>
            </a:fld>
            <a:endParaRPr lang="en-GB"/>
          </a:p>
        </p:txBody>
      </p:sp>
    </p:spTree>
    <p:extLst>
      <p:ext uri="{BB962C8B-B14F-4D97-AF65-F5344CB8AC3E}">
        <p14:creationId xmlns:p14="http://schemas.microsoft.com/office/powerpoint/2010/main" val="356182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baseline="0" dirty="0" smtClean="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510CCA-BA7E-4FFD-9251-7EAC95CB5609}" type="slidenum">
              <a:rPr lang="en-GB" smtClean="0"/>
              <a:t>4</a:t>
            </a:fld>
            <a:endParaRPr lang="en-GB"/>
          </a:p>
        </p:txBody>
      </p:sp>
    </p:spTree>
    <p:extLst>
      <p:ext uri="{BB962C8B-B14F-4D97-AF65-F5344CB8AC3E}">
        <p14:creationId xmlns:p14="http://schemas.microsoft.com/office/powerpoint/2010/main" val="182937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baseline="0" dirty="0" smtClean="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510CCA-BA7E-4FFD-9251-7EAC95CB5609}" type="slidenum">
              <a:rPr lang="en-GB" smtClean="0"/>
              <a:t>5</a:t>
            </a:fld>
            <a:endParaRPr lang="en-GB"/>
          </a:p>
        </p:txBody>
      </p:sp>
    </p:spTree>
    <p:extLst>
      <p:ext uri="{BB962C8B-B14F-4D97-AF65-F5344CB8AC3E}">
        <p14:creationId xmlns:p14="http://schemas.microsoft.com/office/powerpoint/2010/main" val="291432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500" dirty="0" smtClean="0"/>
          </a:p>
        </p:txBody>
      </p:sp>
      <p:sp>
        <p:nvSpPr>
          <p:cNvPr id="4" name="Slide Number Placeholder 3"/>
          <p:cNvSpPr>
            <a:spLocks noGrp="1"/>
          </p:cNvSpPr>
          <p:nvPr>
            <p:ph type="sldNum" sz="quarter" idx="5"/>
          </p:nvPr>
        </p:nvSpPr>
        <p:spPr/>
        <p:txBody>
          <a:bodyPr/>
          <a:lstStyle/>
          <a:p>
            <a:fld id="{95510CCA-BA7E-4FFD-9251-7EAC95CB5609}" type="slidenum">
              <a:rPr lang="en-GB" smtClean="0"/>
              <a:t>6</a:t>
            </a:fld>
            <a:endParaRPr lang="en-GB"/>
          </a:p>
        </p:txBody>
      </p:sp>
    </p:spTree>
    <p:extLst>
      <p:ext uri="{BB962C8B-B14F-4D97-AF65-F5344CB8AC3E}">
        <p14:creationId xmlns:p14="http://schemas.microsoft.com/office/powerpoint/2010/main" val="2007511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baseline="0" dirty="0" smtClean="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510CCA-BA7E-4FFD-9251-7EAC95CB5609}" type="slidenum">
              <a:rPr lang="en-GB" smtClean="0"/>
              <a:t>7</a:t>
            </a:fld>
            <a:endParaRPr lang="en-GB"/>
          </a:p>
        </p:txBody>
      </p:sp>
    </p:spTree>
    <p:extLst>
      <p:ext uri="{BB962C8B-B14F-4D97-AF65-F5344CB8AC3E}">
        <p14:creationId xmlns:p14="http://schemas.microsoft.com/office/powerpoint/2010/main" val="202051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5510CCA-BA7E-4FFD-9251-7EAC95CB5609}" type="slidenum">
              <a:rPr lang="en-GB" smtClean="0"/>
              <a:t>8</a:t>
            </a:fld>
            <a:endParaRPr lang="en-GB"/>
          </a:p>
        </p:txBody>
      </p:sp>
    </p:spTree>
    <p:extLst>
      <p:ext uri="{BB962C8B-B14F-4D97-AF65-F5344CB8AC3E}">
        <p14:creationId xmlns:p14="http://schemas.microsoft.com/office/powerpoint/2010/main" val="2677474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5510CCA-BA7E-4FFD-9251-7EAC95CB5609}" type="slidenum">
              <a:rPr lang="en-GB" smtClean="0"/>
              <a:t>9</a:t>
            </a:fld>
            <a:endParaRPr lang="en-GB"/>
          </a:p>
        </p:txBody>
      </p:sp>
    </p:spTree>
    <p:extLst>
      <p:ext uri="{BB962C8B-B14F-4D97-AF65-F5344CB8AC3E}">
        <p14:creationId xmlns:p14="http://schemas.microsoft.com/office/powerpoint/2010/main" val="3926035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8" descr="title">
            <a:extLst>
              <a:ext uri="{FF2B5EF4-FFF2-40B4-BE49-F238E27FC236}">
                <a16:creationId xmlns:a16="http://schemas.microsoft.com/office/drawing/2014/main" id="{4D86B39E-833B-4283-8994-16A583F8245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5820"/>
          <a:stretch/>
        </p:blipFill>
        <p:spPr bwMode="auto">
          <a:xfrm>
            <a:off x="0" y="0"/>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C5D5C33-4398-4EB1-B378-0361ECF0B590}"/>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835D4B31-C315-4175-80B6-A858A5BEBFC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1537D0-8062-4EDB-BCBB-E840C352C9EF}"/>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D6285164-F13F-4AA0-A050-BE87A76958FC}"/>
              </a:ext>
            </a:extLst>
          </p:cNvPr>
          <p:cNvSpPr>
            <a:spLocks noGrp="1"/>
          </p:cNvSpPr>
          <p:nvPr>
            <p:ph type="ftr" sz="quarter" idx="11"/>
          </p:nvPr>
        </p:nvSpPr>
        <p:spPr/>
        <p:txBody>
          <a:bodyPr/>
          <a:lstStyle>
            <a:lvl1pPr>
              <a:defRPr>
                <a:solidFill>
                  <a:schemeClr val="bg1"/>
                </a:solidFill>
              </a:defRPr>
            </a:lvl1pPr>
          </a:lstStyle>
          <a:p>
            <a:r>
              <a:rPr lang="es-ES" smtClean="0">
                <a:solidFill>
                  <a:schemeClr val="bg1"/>
                </a:solidFill>
              </a:rPr>
              <a:t>J. Wolfenden (joseph.wolfenden@Cockcroft.ac.uk)  IPAC 21 Virtual Edition, Campinas, Brazil </a:t>
            </a:r>
            <a:endParaRPr lang="en-GB">
              <a:solidFill>
                <a:schemeClr val="bg1"/>
              </a:solidFill>
            </a:endParaRPr>
          </a:p>
        </p:txBody>
      </p:sp>
      <p:sp>
        <p:nvSpPr>
          <p:cNvPr id="6" name="Slide Number Placeholder 5">
            <a:extLst>
              <a:ext uri="{FF2B5EF4-FFF2-40B4-BE49-F238E27FC236}">
                <a16:creationId xmlns:a16="http://schemas.microsoft.com/office/drawing/2014/main" id="{6E645624-1313-4576-94F0-135A4D43C3D1}"/>
              </a:ext>
            </a:extLst>
          </p:cNvPr>
          <p:cNvSpPr>
            <a:spLocks noGrp="1"/>
          </p:cNvSpPr>
          <p:nvPr>
            <p:ph type="sldNum" sz="quarter" idx="12"/>
          </p:nvPr>
        </p:nvSpPr>
        <p:spPr/>
        <p:txBody>
          <a:bodyPr/>
          <a:lstStyle>
            <a:lvl1pPr>
              <a:defRPr>
                <a:solidFill>
                  <a:schemeClr val="bg1"/>
                </a:solidFill>
              </a:defRPr>
            </a:lvl1pPr>
          </a:lstStyle>
          <a:p>
            <a:fld id="{40D957F4-03A3-4092-94D8-B933114429E7}" type="slidenum">
              <a:rPr lang="en-GB" smtClean="0"/>
              <a:pPr/>
              <a:t>‹#›</a:t>
            </a:fld>
            <a:endParaRPr lang="en-GB"/>
          </a:p>
        </p:txBody>
      </p:sp>
    </p:spTree>
    <p:extLst>
      <p:ext uri="{BB962C8B-B14F-4D97-AF65-F5344CB8AC3E}">
        <p14:creationId xmlns:p14="http://schemas.microsoft.com/office/powerpoint/2010/main" val="60569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AD24A-3C5D-45CE-A008-0525F8E32EF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31491B-A2D3-4B36-ACD5-1AF3D6BD40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A02794-742D-4E14-B618-EE38D67540E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315E249-4C0E-408D-87FC-D0F72B15A248}"/>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6" name="Slide Number Placeholder 5">
            <a:extLst>
              <a:ext uri="{FF2B5EF4-FFF2-40B4-BE49-F238E27FC236}">
                <a16:creationId xmlns:a16="http://schemas.microsoft.com/office/drawing/2014/main" id="{EAC48483-353F-4010-A3BC-3FC627F6F0B7}"/>
              </a:ext>
            </a:extLst>
          </p:cNvPr>
          <p:cNvSpPr>
            <a:spLocks noGrp="1"/>
          </p:cNvSpPr>
          <p:nvPr>
            <p:ph type="sldNum" sz="quarter" idx="12"/>
          </p:nvPr>
        </p:nvSpPr>
        <p:spPr/>
        <p:txBody>
          <a:bodyPr/>
          <a:lstStyle/>
          <a:p>
            <a:fld id="{40D957F4-03A3-4092-94D8-B933114429E7}" type="slidenum">
              <a:rPr lang="en-GB" smtClean="0"/>
              <a:t>‹#›</a:t>
            </a:fld>
            <a:endParaRPr lang="en-GB"/>
          </a:p>
        </p:txBody>
      </p:sp>
    </p:spTree>
    <p:extLst>
      <p:ext uri="{BB962C8B-B14F-4D97-AF65-F5344CB8AC3E}">
        <p14:creationId xmlns:p14="http://schemas.microsoft.com/office/powerpoint/2010/main" val="201407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C55553-2949-458D-B90D-4FC752ABF1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7A1D78-4E92-456E-8F9F-51A7AE72A8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94803B-9C8C-4A87-98D3-29FC3D7AEB4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91857D2-D994-458D-9E23-5866C61D016A}"/>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6" name="Slide Number Placeholder 5">
            <a:extLst>
              <a:ext uri="{FF2B5EF4-FFF2-40B4-BE49-F238E27FC236}">
                <a16:creationId xmlns:a16="http://schemas.microsoft.com/office/drawing/2014/main" id="{98057BB2-E647-42A3-8136-88BB323006C0}"/>
              </a:ext>
            </a:extLst>
          </p:cNvPr>
          <p:cNvSpPr>
            <a:spLocks noGrp="1"/>
          </p:cNvSpPr>
          <p:nvPr>
            <p:ph type="sldNum" sz="quarter" idx="12"/>
          </p:nvPr>
        </p:nvSpPr>
        <p:spPr/>
        <p:txBody>
          <a:bodyPr/>
          <a:lstStyle/>
          <a:p>
            <a:fld id="{40D957F4-03A3-4092-94D8-B933114429E7}" type="slidenum">
              <a:rPr lang="en-GB" smtClean="0"/>
              <a:t>‹#›</a:t>
            </a:fld>
            <a:endParaRPr lang="en-GB"/>
          </a:p>
        </p:txBody>
      </p:sp>
    </p:spTree>
    <p:extLst>
      <p:ext uri="{BB962C8B-B14F-4D97-AF65-F5344CB8AC3E}">
        <p14:creationId xmlns:p14="http://schemas.microsoft.com/office/powerpoint/2010/main" val="106793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8" descr="title">
            <a:extLst>
              <a:ext uri="{FF2B5EF4-FFF2-40B4-BE49-F238E27FC236}">
                <a16:creationId xmlns:a16="http://schemas.microsoft.com/office/drawing/2014/main" id="{96397E8B-DBDD-4DE8-B1AE-58DF6D56AD1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5820" b="62471"/>
          <a:stretch/>
        </p:blipFill>
        <p:spPr bwMode="auto">
          <a:xfrm>
            <a:off x="0" y="1"/>
            <a:ext cx="12192000" cy="108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F274F0A-EE34-4EDD-8DA6-437CBB235349}"/>
              </a:ext>
            </a:extLst>
          </p:cNvPr>
          <p:cNvSpPr>
            <a:spLocks noGrp="1"/>
          </p:cNvSpPr>
          <p:nvPr>
            <p:ph type="title"/>
          </p:nvPr>
        </p:nvSpPr>
        <p:spPr>
          <a:xfrm>
            <a:off x="838200" y="0"/>
            <a:ext cx="7680767" cy="1088021"/>
          </a:xfrm>
        </p:spPr>
        <p:txBody>
          <a:bodyPr>
            <a:normAutofit/>
          </a:bodyPr>
          <a:lstStyle>
            <a:lvl1pPr>
              <a:defRPr sz="3600" b="1">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78B39C-71F4-4E3D-B92B-CA35BA0680EE}"/>
              </a:ext>
            </a:extLst>
          </p:cNvPr>
          <p:cNvSpPr>
            <a:spLocks noGrp="1"/>
          </p:cNvSpPr>
          <p:nvPr>
            <p:ph idx="1"/>
          </p:nvPr>
        </p:nvSpPr>
        <p:spPr>
          <a:xfrm>
            <a:off x="838200" y="1244859"/>
            <a:ext cx="10515600" cy="493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C:\Users\jfl85473\Dropbox\Visuals\Logos\CI_logo_smaller.jpg">
            <a:extLst>
              <a:ext uri="{FF2B5EF4-FFF2-40B4-BE49-F238E27FC236}">
                <a16:creationId xmlns:a16="http://schemas.microsoft.com/office/drawing/2014/main" id="{6474EAEE-2197-496F-B612-CAFE14288E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06673" y="6191611"/>
            <a:ext cx="1095261" cy="6187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QUASAR">
            <a:extLst>
              <a:ext uri="{FF2B5EF4-FFF2-40B4-BE49-F238E27FC236}">
                <a16:creationId xmlns:a16="http://schemas.microsoft.com/office/drawing/2014/main" id="{C5337690-F9A2-4389-995F-021A6E3B147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419343" y="6191611"/>
            <a:ext cx="787057" cy="61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B51AFEA-9E67-4610-8AEA-D85B00BFADCE}"/>
              </a:ext>
            </a:extLst>
          </p:cNvPr>
          <p:cNvPicPr>
            <a:picLocks noChangeAspect="1"/>
          </p:cNvPicPr>
          <p:nvPr userDrawn="1"/>
        </p:nvPicPr>
        <p:blipFill>
          <a:blip r:embed="rId5"/>
          <a:stretch>
            <a:fillRect/>
          </a:stretch>
        </p:blipFill>
        <p:spPr>
          <a:xfrm>
            <a:off x="2426118" y="6199512"/>
            <a:ext cx="1511939" cy="634039"/>
          </a:xfrm>
          <a:prstGeom prst="rect">
            <a:avLst/>
          </a:prstGeom>
        </p:spPr>
      </p:pic>
      <p:pic>
        <p:nvPicPr>
          <p:cNvPr id="11" name="Picture 6" descr="C:\Users\jfl85473\Dropbox\Presentations\Logos\UoLiv.jpg">
            <a:extLst>
              <a:ext uri="{FF2B5EF4-FFF2-40B4-BE49-F238E27FC236}">
                <a16:creationId xmlns:a16="http://schemas.microsoft.com/office/drawing/2014/main" id="{8C79D013-3973-481B-9EFB-032C4320538B}"/>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5324" y="6191611"/>
            <a:ext cx="2315984" cy="63403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22AEEDA4-F83D-4FE0-AFC4-E29D7EDA2557}"/>
              </a:ext>
            </a:extLst>
          </p:cNvPr>
          <p:cNvCxnSpPr/>
          <p:nvPr userDrawn="1"/>
        </p:nvCxnSpPr>
        <p:spPr>
          <a:xfrm>
            <a:off x="0" y="6176362"/>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Footer Placeholder 17">
            <a:extLst>
              <a:ext uri="{FF2B5EF4-FFF2-40B4-BE49-F238E27FC236}">
                <a16:creationId xmlns:a16="http://schemas.microsoft.com/office/drawing/2014/main" id="{A3BCC27C-D9A6-4E1D-B664-C8BD5ECC0846}"/>
              </a:ext>
            </a:extLst>
          </p:cNvPr>
          <p:cNvSpPr>
            <a:spLocks noGrp="1"/>
          </p:cNvSpPr>
          <p:nvPr>
            <p:ph type="ftr" sz="quarter" idx="11"/>
          </p:nvPr>
        </p:nvSpPr>
        <p:spPr>
          <a:xfrm>
            <a:off x="3889907" y="6356350"/>
            <a:ext cx="5258061" cy="501649"/>
          </a:xfrm>
        </p:spPr>
        <p:txBody>
          <a:bodyPr/>
          <a:lstStyle>
            <a:lvl1pPr>
              <a:defRPr>
                <a:solidFill>
                  <a:schemeClr val="tx1"/>
                </a:solidFill>
              </a:defRPr>
            </a:lvl1pPr>
          </a:lstStyle>
          <a:p>
            <a:r>
              <a:rPr lang="es-ES" smtClean="0"/>
              <a:t>J. Wolfenden (joseph.wolfenden@Cockcroft.ac.uk)  IPAC 21 Virtual Edition, Campinas, Brazil </a:t>
            </a:r>
            <a:endParaRPr lang="en-GB"/>
          </a:p>
        </p:txBody>
      </p:sp>
      <p:sp>
        <p:nvSpPr>
          <p:cNvPr id="19" name="Slide Number Placeholder 18">
            <a:extLst>
              <a:ext uri="{FF2B5EF4-FFF2-40B4-BE49-F238E27FC236}">
                <a16:creationId xmlns:a16="http://schemas.microsoft.com/office/drawing/2014/main" id="{FAC1A362-106A-4B2A-816C-FE7C6B6C1A69}"/>
              </a:ext>
            </a:extLst>
          </p:cNvPr>
          <p:cNvSpPr>
            <a:spLocks noGrp="1"/>
          </p:cNvSpPr>
          <p:nvPr>
            <p:ph type="sldNum" sz="quarter" idx="12"/>
          </p:nvPr>
        </p:nvSpPr>
        <p:spPr>
          <a:xfrm>
            <a:off x="9307709" y="6356350"/>
            <a:ext cx="2743200" cy="365125"/>
          </a:xfrm>
        </p:spPr>
        <p:txBody>
          <a:bodyPr/>
          <a:lstStyle>
            <a:lvl1pPr>
              <a:defRPr>
                <a:solidFill>
                  <a:schemeClr val="tx1"/>
                </a:solidFill>
              </a:defRPr>
            </a:lvl1pPr>
          </a:lstStyle>
          <a:p>
            <a:fld id="{40D957F4-03A3-4092-94D8-B933114429E7}" type="slidenum">
              <a:rPr lang="en-GB" smtClean="0"/>
              <a:pPr/>
              <a:t>‹#›</a:t>
            </a:fld>
            <a:endParaRPr lang="en-GB"/>
          </a:p>
        </p:txBody>
      </p:sp>
    </p:spTree>
    <p:extLst>
      <p:ext uri="{BB962C8B-B14F-4D97-AF65-F5344CB8AC3E}">
        <p14:creationId xmlns:p14="http://schemas.microsoft.com/office/powerpoint/2010/main" val="39874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A0FE2FD-00BF-4EEA-A361-290ECA7FA4E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DBC2E9-EA97-4C94-9079-308DCA001628}"/>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2" name="Title 1">
            <a:extLst>
              <a:ext uri="{FF2B5EF4-FFF2-40B4-BE49-F238E27FC236}">
                <a16:creationId xmlns:a16="http://schemas.microsoft.com/office/drawing/2014/main" id="{E6FD1C24-748C-4F6C-8252-CAAE8C9668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841460-ED77-4DC1-B34B-27F51A3F2D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30EE7CBF-0E10-4054-AB10-C74167B1EE24}"/>
              </a:ext>
            </a:extLst>
          </p:cNvPr>
          <p:cNvSpPr>
            <a:spLocks noGrp="1"/>
          </p:cNvSpPr>
          <p:nvPr>
            <p:ph type="sldNum" sz="quarter" idx="12"/>
          </p:nvPr>
        </p:nvSpPr>
        <p:spPr/>
        <p:txBody>
          <a:bodyPr/>
          <a:lstStyle/>
          <a:p>
            <a:fld id="{40D957F4-03A3-4092-94D8-B933114429E7}" type="slidenum">
              <a:rPr lang="en-GB" smtClean="0"/>
              <a:t>‹#›</a:t>
            </a:fld>
            <a:endParaRPr lang="en-GB"/>
          </a:p>
        </p:txBody>
      </p:sp>
      <p:pic>
        <p:nvPicPr>
          <p:cNvPr id="7" name="Picture 18" descr="title">
            <a:extLst>
              <a:ext uri="{FF2B5EF4-FFF2-40B4-BE49-F238E27FC236}">
                <a16:creationId xmlns:a16="http://schemas.microsoft.com/office/drawing/2014/main" id="{6F8860AA-EC05-4CB7-8311-4D444148BFE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5820" b="62471"/>
          <a:stretch/>
        </p:blipFill>
        <p:spPr bwMode="auto">
          <a:xfrm>
            <a:off x="0" y="0"/>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05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291EB7-2FDE-4DF7-B6B4-070208D03F19}"/>
              </a:ext>
            </a:extLst>
          </p:cNvPr>
          <p:cNvSpPr>
            <a:spLocks noGrp="1"/>
          </p:cNvSpPr>
          <p:nvPr>
            <p:ph sz="half" idx="1"/>
          </p:nvPr>
        </p:nvSpPr>
        <p:spPr>
          <a:xfrm>
            <a:off x="838200" y="1400537"/>
            <a:ext cx="5181600" cy="47764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405068-3C68-40CF-9D73-E579F930FD1D}"/>
              </a:ext>
            </a:extLst>
          </p:cNvPr>
          <p:cNvSpPr>
            <a:spLocks noGrp="1"/>
          </p:cNvSpPr>
          <p:nvPr>
            <p:ph sz="half" idx="2"/>
          </p:nvPr>
        </p:nvSpPr>
        <p:spPr>
          <a:xfrm>
            <a:off x="6096000" y="1400537"/>
            <a:ext cx="5257800" cy="47764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03F8C7-841D-4823-9B2C-E37B0816ABF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A383337-8236-4E09-AD78-F348C5B002B8}"/>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7" name="Slide Number Placeholder 6">
            <a:extLst>
              <a:ext uri="{FF2B5EF4-FFF2-40B4-BE49-F238E27FC236}">
                <a16:creationId xmlns:a16="http://schemas.microsoft.com/office/drawing/2014/main" id="{A7EB0C96-E8ED-47C6-8BFE-12BB520D174C}"/>
              </a:ext>
            </a:extLst>
          </p:cNvPr>
          <p:cNvSpPr>
            <a:spLocks noGrp="1"/>
          </p:cNvSpPr>
          <p:nvPr>
            <p:ph type="sldNum" sz="quarter" idx="12"/>
          </p:nvPr>
        </p:nvSpPr>
        <p:spPr/>
        <p:txBody>
          <a:bodyPr/>
          <a:lstStyle/>
          <a:p>
            <a:fld id="{40D957F4-03A3-4092-94D8-B933114429E7}" type="slidenum">
              <a:rPr lang="en-GB" smtClean="0"/>
              <a:t>‹#›</a:t>
            </a:fld>
            <a:endParaRPr lang="en-GB"/>
          </a:p>
        </p:txBody>
      </p:sp>
      <p:sp>
        <p:nvSpPr>
          <p:cNvPr id="8" name="Title 1">
            <a:extLst>
              <a:ext uri="{FF2B5EF4-FFF2-40B4-BE49-F238E27FC236}">
                <a16:creationId xmlns:a16="http://schemas.microsoft.com/office/drawing/2014/main" id="{38B5F9E5-2312-4276-ABBE-42037FFA76CB}"/>
              </a:ext>
            </a:extLst>
          </p:cNvPr>
          <p:cNvSpPr>
            <a:spLocks noGrp="1"/>
          </p:cNvSpPr>
          <p:nvPr>
            <p:ph type="title"/>
          </p:nvPr>
        </p:nvSpPr>
        <p:spPr>
          <a:xfrm>
            <a:off x="838200" y="0"/>
            <a:ext cx="7680767" cy="1088021"/>
          </a:xfrm>
        </p:spPr>
        <p:txBody>
          <a:bodyPr>
            <a:normAutofit/>
          </a:bodyPr>
          <a:lstStyle>
            <a:lvl1pPr>
              <a:defRPr sz="36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0210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A295DD-E83D-45C4-ADF7-C2A3F0C039F4}"/>
              </a:ext>
            </a:extLst>
          </p:cNvPr>
          <p:cNvSpPr>
            <a:spLocks noGrp="1"/>
          </p:cNvSpPr>
          <p:nvPr>
            <p:ph type="body" idx="1"/>
          </p:nvPr>
        </p:nvSpPr>
        <p:spPr>
          <a:xfrm>
            <a:off x="836612" y="11858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E9081F-BD67-40F7-8D6E-C361B2B5CD4A}"/>
              </a:ext>
            </a:extLst>
          </p:cNvPr>
          <p:cNvSpPr>
            <a:spLocks noGrp="1"/>
          </p:cNvSpPr>
          <p:nvPr>
            <p:ph sz="half" idx="2"/>
          </p:nvPr>
        </p:nvSpPr>
        <p:spPr>
          <a:xfrm>
            <a:off x="839788" y="2009776"/>
            <a:ext cx="5157787" cy="417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6F55C2-DEC1-4E49-99B6-7244CB048AB6}"/>
              </a:ext>
            </a:extLst>
          </p:cNvPr>
          <p:cNvSpPr>
            <a:spLocks noGrp="1"/>
          </p:cNvSpPr>
          <p:nvPr>
            <p:ph type="body" sz="quarter" idx="3"/>
          </p:nvPr>
        </p:nvSpPr>
        <p:spPr>
          <a:xfrm>
            <a:off x="6170612" y="11858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6E18FD-8449-4B2D-B05D-D928C8933C41}"/>
              </a:ext>
            </a:extLst>
          </p:cNvPr>
          <p:cNvSpPr>
            <a:spLocks noGrp="1"/>
          </p:cNvSpPr>
          <p:nvPr>
            <p:ph sz="quarter" idx="4"/>
          </p:nvPr>
        </p:nvSpPr>
        <p:spPr>
          <a:xfrm>
            <a:off x="6172200" y="2009776"/>
            <a:ext cx="5183188" cy="417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AAC3F6-5702-41DE-B3A6-C699092B4CCE}"/>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2880EC76-56FE-4A18-9D8B-4B703C499636}"/>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9" name="Slide Number Placeholder 8">
            <a:extLst>
              <a:ext uri="{FF2B5EF4-FFF2-40B4-BE49-F238E27FC236}">
                <a16:creationId xmlns:a16="http://schemas.microsoft.com/office/drawing/2014/main" id="{1D806A03-9BE5-44A8-B429-AE39FC27696B}"/>
              </a:ext>
            </a:extLst>
          </p:cNvPr>
          <p:cNvSpPr>
            <a:spLocks noGrp="1"/>
          </p:cNvSpPr>
          <p:nvPr>
            <p:ph type="sldNum" sz="quarter" idx="12"/>
          </p:nvPr>
        </p:nvSpPr>
        <p:spPr/>
        <p:txBody>
          <a:bodyPr/>
          <a:lstStyle/>
          <a:p>
            <a:fld id="{40D957F4-03A3-4092-94D8-B933114429E7}" type="slidenum">
              <a:rPr lang="en-GB" smtClean="0"/>
              <a:t>‹#›</a:t>
            </a:fld>
            <a:endParaRPr lang="en-GB"/>
          </a:p>
        </p:txBody>
      </p:sp>
      <p:sp>
        <p:nvSpPr>
          <p:cNvPr id="10" name="Title 1">
            <a:extLst>
              <a:ext uri="{FF2B5EF4-FFF2-40B4-BE49-F238E27FC236}">
                <a16:creationId xmlns:a16="http://schemas.microsoft.com/office/drawing/2014/main" id="{1FBC9B73-D2D6-4B2E-9D38-D556589FB4D9}"/>
              </a:ext>
            </a:extLst>
          </p:cNvPr>
          <p:cNvSpPr>
            <a:spLocks noGrp="1"/>
          </p:cNvSpPr>
          <p:nvPr>
            <p:ph type="title"/>
          </p:nvPr>
        </p:nvSpPr>
        <p:spPr>
          <a:xfrm>
            <a:off x="838200" y="0"/>
            <a:ext cx="7680767" cy="1088021"/>
          </a:xfrm>
        </p:spPr>
        <p:txBody>
          <a:bodyPr>
            <a:normAutofit/>
          </a:bodyPr>
          <a:lstStyle>
            <a:lvl1pPr>
              <a:defRPr sz="36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070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614148A-D121-4684-ABB3-86A851484DC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96C8639-71B6-49C4-84DF-892EADEF52C0}"/>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5" name="Slide Number Placeholder 4">
            <a:extLst>
              <a:ext uri="{FF2B5EF4-FFF2-40B4-BE49-F238E27FC236}">
                <a16:creationId xmlns:a16="http://schemas.microsoft.com/office/drawing/2014/main" id="{6F70AD40-35D7-464C-93C6-E8483DA4B758}"/>
              </a:ext>
            </a:extLst>
          </p:cNvPr>
          <p:cNvSpPr>
            <a:spLocks noGrp="1"/>
          </p:cNvSpPr>
          <p:nvPr>
            <p:ph type="sldNum" sz="quarter" idx="12"/>
          </p:nvPr>
        </p:nvSpPr>
        <p:spPr/>
        <p:txBody>
          <a:bodyPr/>
          <a:lstStyle/>
          <a:p>
            <a:fld id="{40D957F4-03A3-4092-94D8-B933114429E7}" type="slidenum">
              <a:rPr lang="en-GB" smtClean="0"/>
              <a:t>‹#›</a:t>
            </a:fld>
            <a:endParaRPr lang="en-GB"/>
          </a:p>
        </p:txBody>
      </p:sp>
      <p:sp>
        <p:nvSpPr>
          <p:cNvPr id="6" name="Title 1">
            <a:extLst>
              <a:ext uri="{FF2B5EF4-FFF2-40B4-BE49-F238E27FC236}">
                <a16:creationId xmlns:a16="http://schemas.microsoft.com/office/drawing/2014/main" id="{0B22CD9D-D505-48AA-A2E7-20905EE24BE4}"/>
              </a:ext>
            </a:extLst>
          </p:cNvPr>
          <p:cNvSpPr>
            <a:spLocks noGrp="1"/>
          </p:cNvSpPr>
          <p:nvPr>
            <p:ph type="title"/>
          </p:nvPr>
        </p:nvSpPr>
        <p:spPr>
          <a:xfrm>
            <a:off x="838200" y="0"/>
            <a:ext cx="7680767" cy="1088021"/>
          </a:xfrm>
        </p:spPr>
        <p:txBody>
          <a:bodyPr>
            <a:normAutofit/>
          </a:bodyPr>
          <a:lstStyle>
            <a:lvl1pPr>
              <a:defRPr sz="36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302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F0980D-5618-4828-B42B-0136ECE14525}"/>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1B797D32-13E2-417D-85EB-F63998B1DB07}"/>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4" name="Slide Number Placeholder 3">
            <a:extLst>
              <a:ext uri="{FF2B5EF4-FFF2-40B4-BE49-F238E27FC236}">
                <a16:creationId xmlns:a16="http://schemas.microsoft.com/office/drawing/2014/main" id="{881AF69C-D609-465E-AC9D-C6C23A8F9E34}"/>
              </a:ext>
            </a:extLst>
          </p:cNvPr>
          <p:cNvSpPr>
            <a:spLocks noGrp="1"/>
          </p:cNvSpPr>
          <p:nvPr>
            <p:ph type="sldNum" sz="quarter" idx="12"/>
          </p:nvPr>
        </p:nvSpPr>
        <p:spPr/>
        <p:txBody>
          <a:bodyPr/>
          <a:lstStyle/>
          <a:p>
            <a:fld id="{40D957F4-03A3-4092-94D8-B933114429E7}" type="slidenum">
              <a:rPr lang="en-GB" smtClean="0"/>
              <a:t>‹#›</a:t>
            </a:fld>
            <a:endParaRPr lang="en-GB"/>
          </a:p>
        </p:txBody>
      </p:sp>
    </p:spTree>
    <p:extLst>
      <p:ext uri="{BB962C8B-B14F-4D97-AF65-F5344CB8AC3E}">
        <p14:creationId xmlns:p14="http://schemas.microsoft.com/office/powerpoint/2010/main" val="251231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6A29-5FFB-48FA-9438-0C79D529EA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259988-AAB6-41D3-8020-AD2135865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BB0BFB-5EFC-4ADF-88B2-0A858915F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CEA61-3248-4686-8546-8E69D02C7C1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49B1AA77-24BE-4674-91BE-BAE59E6267F9}"/>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7" name="Slide Number Placeholder 6">
            <a:extLst>
              <a:ext uri="{FF2B5EF4-FFF2-40B4-BE49-F238E27FC236}">
                <a16:creationId xmlns:a16="http://schemas.microsoft.com/office/drawing/2014/main" id="{7B527B87-63B5-46BD-98C1-F04E39356554}"/>
              </a:ext>
            </a:extLst>
          </p:cNvPr>
          <p:cNvSpPr>
            <a:spLocks noGrp="1"/>
          </p:cNvSpPr>
          <p:nvPr>
            <p:ph type="sldNum" sz="quarter" idx="12"/>
          </p:nvPr>
        </p:nvSpPr>
        <p:spPr/>
        <p:txBody>
          <a:bodyPr/>
          <a:lstStyle/>
          <a:p>
            <a:fld id="{40D957F4-03A3-4092-94D8-B933114429E7}" type="slidenum">
              <a:rPr lang="en-GB" smtClean="0"/>
              <a:t>‹#›</a:t>
            </a:fld>
            <a:endParaRPr lang="en-GB"/>
          </a:p>
        </p:txBody>
      </p:sp>
    </p:spTree>
    <p:extLst>
      <p:ext uri="{BB962C8B-B14F-4D97-AF65-F5344CB8AC3E}">
        <p14:creationId xmlns:p14="http://schemas.microsoft.com/office/powerpoint/2010/main" val="12057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E7A58-65CB-4E52-84E6-A20F6D011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64A11F-60F4-4359-B3E6-19B65FBB7C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D38C5E-E67B-4679-99F1-97A853D06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7FD32-0887-4AC3-AF0F-62DE654B585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17E5EFE-3FF3-4821-9425-4B6C05BE4EB9}"/>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7" name="Slide Number Placeholder 6">
            <a:extLst>
              <a:ext uri="{FF2B5EF4-FFF2-40B4-BE49-F238E27FC236}">
                <a16:creationId xmlns:a16="http://schemas.microsoft.com/office/drawing/2014/main" id="{7D9BB72B-FAC5-467A-A4DB-738DD97EE8AC}"/>
              </a:ext>
            </a:extLst>
          </p:cNvPr>
          <p:cNvSpPr>
            <a:spLocks noGrp="1"/>
          </p:cNvSpPr>
          <p:nvPr>
            <p:ph type="sldNum" sz="quarter" idx="12"/>
          </p:nvPr>
        </p:nvSpPr>
        <p:spPr/>
        <p:txBody>
          <a:bodyPr/>
          <a:lstStyle/>
          <a:p>
            <a:fld id="{40D957F4-03A3-4092-94D8-B933114429E7}" type="slidenum">
              <a:rPr lang="en-GB" smtClean="0"/>
              <a:t>‹#›</a:t>
            </a:fld>
            <a:endParaRPr lang="en-GB"/>
          </a:p>
        </p:txBody>
      </p:sp>
    </p:spTree>
    <p:extLst>
      <p:ext uri="{BB962C8B-B14F-4D97-AF65-F5344CB8AC3E}">
        <p14:creationId xmlns:p14="http://schemas.microsoft.com/office/powerpoint/2010/main" val="149421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C6DA26-CD46-4C16-AD78-15D58C187F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FB79CC-9D09-44A3-B73C-3C3882231D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D3C1C8-996D-41AE-B6E0-711821089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A39CE926-45D2-423F-85AD-33C84E68169C}"/>
              </a:ext>
            </a:extLst>
          </p:cNvPr>
          <p:cNvSpPr>
            <a:spLocks noGrp="1"/>
          </p:cNvSpPr>
          <p:nvPr>
            <p:ph type="ftr" sz="quarter" idx="3"/>
          </p:nvPr>
        </p:nvSpPr>
        <p:spPr>
          <a:xfrm>
            <a:off x="2604303" y="6356350"/>
            <a:ext cx="6285053" cy="50164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J. Wolfenden (joseph.wolfenden@Cockcroft.ac.uk)  IPAC 21 Virtual Edition, Campinas, Brazil </a:t>
            </a:r>
            <a:endParaRPr lang="en-GB"/>
          </a:p>
        </p:txBody>
      </p:sp>
      <p:sp>
        <p:nvSpPr>
          <p:cNvPr id="6" name="Slide Number Placeholder 5">
            <a:extLst>
              <a:ext uri="{FF2B5EF4-FFF2-40B4-BE49-F238E27FC236}">
                <a16:creationId xmlns:a16="http://schemas.microsoft.com/office/drawing/2014/main" id="{9E31E600-A0FB-41DC-B38F-B3D3C45FC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957F4-03A3-4092-94D8-B933114429E7}" type="slidenum">
              <a:rPr lang="en-GB" smtClean="0"/>
              <a:t>‹#›</a:t>
            </a:fld>
            <a:endParaRPr lang="en-GB"/>
          </a:p>
        </p:txBody>
      </p:sp>
      <p:pic>
        <p:nvPicPr>
          <p:cNvPr id="7" name="Picture 18" descr="title">
            <a:extLst>
              <a:ext uri="{FF2B5EF4-FFF2-40B4-BE49-F238E27FC236}">
                <a16:creationId xmlns:a16="http://schemas.microsoft.com/office/drawing/2014/main" id="{4AA92521-5D1C-4D75-9E46-D38479E1E3EF}"/>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25820" b="62471"/>
          <a:stretch/>
        </p:blipFill>
        <p:spPr bwMode="auto">
          <a:xfrm>
            <a:off x="0" y="1"/>
            <a:ext cx="12192000" cy="108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jfl85473\Dropbox\Visuals\Logos\CI_logo_smaller.jpg">
            <a:extLst>
              <a:ext uri="{FF2B5EF4-FFF2-40B4-BE49-F238E27FC236}">
                <a16:creationId xmlns:a16="http://schemas.microsoft.com/office/drawing/2014/main" id="{0EF77D62-56E1-4289-94FA-3A9AE6294AD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206673" y="6191611"/>
            <a:ext cx="1095261" cy="6187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QUASAR">
            <a:extLst>
              <a:ext uri="{FF2B5EF4-FFF2-40B4-BE49-F238E27FC236}">
                <a16:creationId xmlns:a16="http://schemas.microsoft.com/office/drawing/2014/main" id="{A01AEDF3-F15D-4F4D-A598-01882F809A45}"/>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419343" y="6191611"/>
            <a:ext cx="787057" cy="61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20D4C33-64B7-44E7-BB44-3D098B3423BF}"/>
              </a:ext>
            </a:extLst>
          </p:cNvPr>
          <p:cNvPicPr>
            <a:picLocks noChangeAspect="1"/>
          </p:cNvPicPr>
          <p:nvPr userDrawn="1"/>
        </p:nvPicPr>
        <p:blipFill>
          <a:blip r:embed="rId16"/>
          <a:stretch>
            <a:fillRect/>
          </a:stretch>
        </p:blipFill>
        <p:spPr>
          <a:xfrm>
            <a:off x="2518718" y="6176362"/>
            <a:ext cx="1511939" cy="634039"/>
          </a:xfrm>
          <a:prstGeom prst="rect">
            <a:avLst/>
          </a:prstGeom>
        </p:spPr>
      </p:pic>
      <p:pic>
        <p:nvPicPr>
          <p:cNvPr id="11" name="Picture 6" descr="C:\Users\jfl85473\Dropbox\Presentations\Logos\UoLiv.jpg">
            <a:extLst>
              <a:ext uri="{FF2B5EF4-FFF2-40B4-BE49-F238E27FC236}">
                <a16:creationId xmlns:a16="http://schemas.microsoft.com/office/drawing/2014/main" id="{9678FDEA-28E7-4455-AE89-551D6298629D}"/>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5324" y="6191611"/>
            <a:ext cx="2315984" cy="63403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B1571BDA-BB9B-4AA1-B3D1-4A6B2024415C}"/>
              </a:ext>
            </a:extLst>
          </p:cNvPr>
          <p:cNvCxnSpPr/>
          <p:nvPr userDrawn="1"/>
        </p:nvCxnSpPr>
        <p:spPr>
          <a:xfrm>
            <a:off x="0" y="6176362"/>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086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3" Type="http://schemas.openxmlformats.org/officeDocument/2006/relationships/image" Target="../media/image25.png"/><Relationship Id="rId8" Type="http://schemas.openxmlformats.org/officeDocument/2006/relationships/image" Target="../media/image80.svg"/><Relationship Id="rId18" Type="http://schemas.openxmlformats.org/officeDocument/2006/relationships/image" Target="../media/image100.svg"/><Relationship Id="rId3" Type="http://schemas.openxmlformats.org/officeDocument/2006/relationships/image" Target="../media/image2.jpeg"/><Relationship Id="rId7" Type="http://schemas.microsoft.com/office/2007/relationships/hdphoto" Target="../media/hdphoto1.wdp"/><Relationship Id="rId12" Type="http://schemas.openxmlformats.org/officeDocument/2006/relationships/image" Target="../media/image12.svg"/><Relationship Id="rId17" Type="http://schemas.openxmlformats.org/officeDocument/2006/relationships/image" Target="../media/image28.png"/><Relationship Id="rId2" Type="http://schemas.openxmlformats.org/officeDocument/2006/relationships/notesSlide" Target="../notesSlides/notesSlide10.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jpeg"/><Relationship Id="rId15" Type="http://schemas.openxmlformats.org/officeDocument/2006/relationships/image" Target="../media/image60.svg"/><Relationship Id="rId10" Type="http://schemas.openxmlformats.org/officeDocument/2006/relationships/image" Target="../media/image10.svg"/><Relationship Id="rId4" Type="http://schemas.openxmlformats.org/officeDocument/2006/relationships/image" Target="../media/image3.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2.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2.xml"/><Relationship Id="rId11" Type="http://schemas.openxmlformats.org/officeDocument/2006/relationships/image" Target="../media/image7.png"/><Relationship Id="rId15" Type="http://schemas.openxmlformats.org/officeDocument/2006/relationships/image" Target="../media/image8.svg"/><Relationship Id="rId10" Type="http://schemas.openxmlformats.org/officeDocument/2006/relationships/image" Target="../media/image5.jpeg"/><Relationship Id="rId4" Type="http://schemas.openxmlformats.org/officeDocument/2006/relationships/image" Target="../media/image6.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jpeg"/><Relationship Id="rId7"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jpeg"/><Relationship Id="rId10" Type="http://schemas.openxmlformats.org/officeDocument/2006/relationships/image" Target="../media/image17.jpeg"/><Relationship Id="rId4" Type="http://schemas.openxmlformats.org/officeDocument/2006/relationships/image" Target="../media/image3.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p:cNvSpPr/>
          <p:nvPr/>
        </p:nvSpPr>
        <p:spPr>
          <a:xfrm rot="5400000">
            <a:off x="4199964" y="226636"/>
            <a:ext cx="3792071" cy="12192003"/>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3A59846-68F5-4860-9F2D-1AB71E61C2B0}"/>
              </a:ext>
            </a:extLst>
          </p:cNvPr>
          <p:cNvSpPr>
            <a:spLocks noGrp="1"/>
          </p:cNvSpPr>
          <p:nvPr>
            <p:ph type="ctrTitle"/>
          </p:nvPr>
        </p:nvSpPr>
        <p:spPr>
          <a:xfrm>
            <a:off x="1738273" y="1755067"/>
            <a:ext cx="8715454" cy="2005631"/>
          </a:xfrm>
        </p:spPr>
        <p:txBody>
          <a:bodyPr>
            <a:normAutofit/>
          </a:bodyPr>
          <a:lstStyle/>
          <a:p>
            <a:r>
              <a:rPr lang="en-GB" b="1" dirty="0" smtClean="0"/>
              <a:t>Novel Acceleration Activities in the QUASAR Group</a:t>
            </a:r>
            <a:endParaRPr lang="en-GB" b="1" dirty="0"/>
          </a:p>
        </p:txBody>
      </p:sp>
      <p:sp>
        <p:nvSpPr>
          <p:cNvPr id="3" name="Subtitle 2">
            <a:extLst>
              <a:ext uri="{FF2B5EF4-FFF2-40B4-BE49-F238E27FC236}">
                <a16:creationId xmlns:a16="http://schemas.microsoft.com/office/drawing/2014/main" id="{783199EA-FE93-481E-986E-A5003B9900EF}"/>
              </a:ext>
            </a:extLst>
          </p:cNvPr>
          <p:cNvSpPr>
            <a:spLocks noGrp="1"/>
          </p:cNvSpPr>
          <p:nvPr>
            <p:ph type="subTitle" idx="1"/>
          </p:nvPr>
        </p:nvSpPr>
        <p:spPr>
          <a:xfrm>
            <a:off x="4360869" y="4454058"/>
            <a:ext cx="6092858" cy="557690"/>
          </a:xfrm>
        </p:spPr>
        <p:txBody>
          <a:bodyPr>
            <a:normAutofit/>
          </a:bodyPr>
          <a:lstStyle/>
          <a:p>
            <a:pPr algn="r"/>
            <a:r>
              <a:rPr lang="en-GB" dirty="0" err="1" smtClean="0"/>
              <a:t>Dr.</a:t>
            </a:r>
            <a:r>
              <a:rPr lang="en-GB" dirty="0" smtClean="0"/>
              <a:t> Joseph Wolfenden</a:t>
            </a:r>
            <a:endParaRPr lang="en-GB" dirty="0"/>
          </a:p>
        </p:txBody>
      </p:sp>
      <p:grpSp>
        <p:nvGrpSpPr>
          <p:cNvPr id="5" name="Group 4"/>
          <p:cNvGrpSpPr/>
          <p:nvPr/>
        </p:nvGrpSpPr>
        <p:grpSpPr>
          <a:xfrm>
            <a:off x="84899" y="4984376"/>
            <a:ext cx="7563852" cy="1323132"/>
            <a:chOff x="6120247" y="-15635"/>
            <a:chExt cx="5498355" cy="961818"/>
          </a:xfrm>
        </p:grpSpPr>
        <p:pic>
          <p:nvPicPr>
            <p:cNvPr id="4" name="Picture 3"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4199" y="105274"/>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0247" y="-15635"/>
              <a:ext cx="1223362" cy="96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2081" y="105274"/>
              <a:ext cx="2629978" cy="7200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95919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Group 146"/>
          <p:cNvGrpSpPr/>
          <p:nvPr/>
        </p:nvGrpSpPr>
        <p:grpSpPr>
          <a:xfrm>
            <a:off x="6413589" y="1113743"/>
            <a:ext cx="2763118" cy="469434"/>
            <a:chOff x="919623" y="4335393"/>
            <a:chExt cx="1849649" cy="469434"/>
          </a:xfrm>
        </p:grpSpPr>
        <p:sp>
          <p:nvSpPr>
            <p:cNvPr id="148" name="Rounded Rectangle 147"/>
            <p:cNvSpPr/>
            <p:nvPr/>
          </p:nvSpPr>
          <p:spPr>
            <a:xfrm>
              <a:off x="919624" y="4335393"/>
              <a:ext cx="1849648" cy="469434"/>
            </a:xfrm>
            <a:prstGeom prst="roundRect">
              <a:avLst>
                <a:gd name="adj" fmla="val 7493"/>
              </a:avLst>
            </a:prstGeom>
            <a:solidFill>
              <a:srgbClr val="7B7B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49" name="TextBox 148">
              <a:extLst>
                <a:ext uri="{FF2B5EF4-FFF2-40B4-BE49-F238E27FC236}">
                  <a16:creationId xmlns:a16="http://schemas.microsoft.com/office/drawing/2014/main" id="{3E067E89-8121-4720-A992-F8D5A3B60978}"/>
                </a:ext>
              </a:extLst>
            </p:cNvPr>
            <p:cNvSpPr txBox="1"/>
            <p:nvPr/>
          </p:nvSpPr>
          <p:spPr>
            <a:xfrm>
              <a:off x="919623" y="4363788"/>
              <a:ext cx="1744866" cy="400110"/>
            </a:xfrm>
            <a:prstGeom prst="rect">
              <a:avLst/>
            </a:prstGeom>
            <a:noFill/>
          </p:spPr>
          <p:txBody>
            <a:bodyPr wrap="square" lIns="0" rIns="0" rtlCol="0" anchor="ctr">
              <a:spAutoFit/>
            </a:bodyPr>
            <a:lstStyle/>
            <a:p>
              <a:pPr algn="r"/>
              <a:r>
                <a:rPr lang="en-GB" sz="2000" b="1" noProof="1">
                  <a:solidFill>
                    <a:schemeClr val="bg1"/>
                  </a:solidFill>
                </a:rPr>
                <a:t>Group Feedback – 10’</a:t>
              </a:r>
            </a:p>
          </p:txBody>
        </p:sp>
      </p:grpSp>
      <p:grpSp>
        <p:nvGrpSpPr>
          <p:cNvPr id="141" name="Group 140"/>
          <p:cNvGrpSpPr/>
          <p:nvPr/>
        </p:nvGrpSpPr>
        <p:grpSpPr>
          <a:xfrm>
            <a:off x="3132190" y="1925764"/>
            <a:ext cx="2482584" cy="469434"/>
            <a:chOff x="1097229" y="4335393"/>
            <a:chExt cx="1661858" cy="469434"/>
          </a:xfrm>
        </p:grpSpPr>
        <p:sp>
          <p:nvSpPr>
            <p:cNvPr id="142" name="Rounded Rectangle 141"/>
            <p:cNvSpPr/>
            <p:nvPr/>
          </p:nvSpPr>
          <p:spPr>
            <a:xfrm>
              <a:off x="1097229" y="4335393"/>
              <a:ext cx="1661858" cy="469434"/>
            </a:xfrm>
            <a:prstGeom prst="roundRect">
              <a:avLst>
                <a:gd name="adj" fmla="val 7493"/>
              </a:avLst>
            </a:prstGeom>
            <a:solidFill>
              <a:srgbClr val="7B7B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43" name="TextBox 142">
              <a:extLst>
                <a:ext uri="{FF2B5EF4-FFF2-40B4-BE49-F238E27FC236}">
                  <a16:creationId xmlns:a16="http://schemas.microsoft.com/office/drawing/2014/main" id="{3E067E89-8121-4720-A992-F8D5A3B60978}"/>
                </a:ext>
              </a:extLst>
            </p:cNvPr>
            <p:cNvSpPr txBox="1"/>
            <p:nvPr/>
          </p:nvSpPr>
          <p:spPr>
            <a:xfrm>
              <a:off x="1213025" y="4363788"/>
              <a:ext cx="1470047" cy="400110"/>
            </a:xfrm>
            <a:prstGeom prst="rect">
              <a:avLst/>
            </a:prstGeom>
            <a:noFill/>
          </p:spPr>
          <p:txBody>
            <a:bodyPr wrap="square" lIns="0" rIns="0" rtlCol="0" anchor="ctr">
              <a:spAutoFit/>
            </a:bodyPr>
            <a:lstStyle/>
            <a:p>
              <a:r>
                <a:rPr lang="en-GB" sz="2000" b="1" noProof="1" smtClean="0">
                  <a:solidFill>
                    <a:schemeClr val="bg1"/>
                  </a:solidFill>
                </a:rPr>
                <a:t>Future Work </a:t>
              </a:r>
              <a:r>
                <a:rPr lang="en-GB" sz="2000" b="1" noProof="1">
                  <a:solidFill>
                    <a:schemeClr val="bg1"/>
                  </a:solidFill>
                </a:rPr>
                <a:t>– 25’</a:t>
              </a:r>
            </a:p>
          </p:txBody>
        </p:sp>
      </p:grpSp>
      <p:grpSp>
        <p:nvGrpSpPr>
          <p:cNvPr id="138" name="Group 137"/>
          <p:cNvGrpSpPr/>
          <p:nvPr/>
        </p:nvGrpSpPr>
        <p:grpSpPr>
          <a:xfrm>
            <a:off x="7010769" y="2534496"/>
            <a:ext cx="4124673" cy="469434"/>
            <a:chOff x="919623" y="4335393"/>
            <a:chExt cx="2761083" cy="469434"/>
          </a:xfrm>
        </p:grpSpPr>
        <p:sp>
          <p:nvSpPr>
            <p:cNvPr id="139" name="Rounded Rectangle 138"/>
            <p:cNvSpPr/>
            <p:nvPr/>
          </p:nvSpPr>
          <p:spPr>
            <a:xfrm>
              <a:off x="919623" y="4335393"/>
              <a:ext cx="2761083" cy="469434"/>
            </a:xfrm>
            <a:prstGeom prst="roundRect">
              <a:avLst>
                <a:gd name="adj" fmla="val 7493"/>
              </a:avLst>
            </a:prstGeom>
            <a:solidFill>
              <a:srgbClr val="7B7B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40" name="TextBox 139">
              <a:extLst>
                <a:ext uri="{FF2B5EF4-FFF2-40B4-BE49-F238E27FC236}">
                  <a16:creationId xmlns:a16="http://schemas.microsoft.com/office/drawing/2014/main" id="{3E067E89-8121-4720-A992-F8D5A3B60978}"/>
                </a:ext>
              </a:extLst>
            </p:cNvPr>
            <p:cNvSpPr txBox="1"/>
            <p:nvPr/>
          </p:nvSpPr>
          <p:spPr>
            <a:xfrm>
              <a:off x="919623" y="4363788"/>
              <a:ext cx="2629386" cy="400110"/>
            </a:xfrm>
            <a:prstGeom prst="rect">
              <a:avLst/>
            </a:prstGeom>
            <a:noFill/>
          </p:spPr>
          <p:txBody>
            <a:bodyPr wrap="square" lIns="0" rIns="0" rtlCol="0" anchor="ctr">
              <a:spAutoFit/>
            </a:bodyPr>
            <a:lstStyle/>
            <a:p>
              <a:pPr algn="r"/>
              <a:r>
                <a:rPr lang="en-GB" sz="2000" b="1" noProof="1">
                  <a:solidFill>
                    <a:schemeClr val="bg1"/>
                  </a:solidFill>
                </a:rPr>
                <a:t>Challenges &amp; Opportunities – 25’</a:t>
              </a:r>
            </a:p>
          </p:txBody>
        </p:sp>
      </p:grpSp>
      <p:grpSp>
        <p:nvGrpSpPr>
          <p:cNvPr id="135" name="Group 134"/>
          <p:cNvGrpSpPr/>
          <p:nvPr/>
        </p:nvGrpSpPr>
        <p:grpSpPr>
          <a:xfrm>
            <a:off x="1589846" y="3496868"/>
            <a:ext cx="4503852" cy="707886"/>
            <a:chOff x="919623" y="4209900"/>
            <a:chExt cx="3014908" cy="707886"/>
          </a:xfrm>
        </p:grpSpPr>
        <p:sp>
          <p:nvSpPr>
            <p:cNvPr id="136" name="Rounded Rectangle 135"/>
            <p:cNvSpPr/>
            <p:nvPr/>
          </p:nvSpPr>
          <p:spPr>
            <a:xfrm>
              <a:off x="919623" y="4335393"/>
              <a:ext cx="3014908" cy="469434"/>
            </a:xfrm>
            <a:prstGeom prst="roundRect">
              <a:avLst>
                <a:gd name="adj" fmla="val 7493"/>
              </a:avLst>
            </a:prstGeom>
            <a:solidFill>
              <a:srgbClr val="7B7B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TextBox 136">
              <a:extLst>
                <a:ext uri="{FF2B5EF4-FFF2-40B4-BE49-F238E27FC236}">
                  <a16:creationId xmlns:a16="http://schemas.microsoft.com/office/drawing/2014/main" id="{3E067E89-8121-4720-A992-F8D5A3B60978}"/>
                </a:ext>
              </a:extLst>
            </p:cNvPr>
            <p:cNvSpPr txBox="1"/>
            <p:nvPr/>
          </p:nvSpPr>
          <p:spPr>
            <a:xfrm>
              <a:off x="919623" y="4209900"/>
              <a:ext cx="2629386" cy="707886"/>
            </a:xfrm>
            <a:prstGeom prst="rect">
              <a:avLst/>
            </a:prstGeom>
            <a:noFill/>
          </p:spPr>
          <p:txBody>
            <a:bodyPr wrap="square" lIns="0" rIns="0" rtlCol="0" anchor="ctr">
              <a:spAutoFit/>
            </a:bodyPr>
            <a:lstStyle/>
            <a:p>
              <a:pPr algn="r"/>
              <a:r>
                <a:rPr lang="en-GB" sz="2000" b="1" noProof="1">
                  <a:solidFill>
                    <a:schemeClr val="bg1"/>
                  </a:solidFill>
                </a:rPr>
                <a:t>Current Status of our Research – 25’</a:t>
              </a:r>
            </a:p>
          </p:txBody>
        </p:sp>
      </p:grpSp>
      <p:sp>
        <p:nvSpPr>
          <p:cNvPr id="18" name="Title 1">
            <a:extLst>
              <a:ext uri="{FF2B5EF4-FFF2-40B4-BE49-F238E27FC236}">
                <a16:creationId xmlns:a16="http://schemas.microsoft.com/office/drawing/2014/main" id="{4087947C-CE53-4244-B0A6-C167D2E369BA}"/>
              </a:ext>
            </a:extLst>
          </p:cNvPr>
          <p:cNvSpPr>
            <a:spLocks noGrp="1"/>
          </p:cNvSpPr>
          <p:nvPr>
            <p:ph type="title"/>
          </p:nvPr>
        </p:nvSpPr>
        <p:spPr>
          <a:xfrm>
            <a:off x="0" y="0"/>
            <a:ext cx="12191999" cy="1088021"/>
          </a:xfrm>
        </p:spPr>
        <p:txBody>
          <a:bodyPr lIns="360000"/>
          <a:lstStyle/>
          <a:p>
            <a:r>
              <a:rPr lang="en-GB" dirty="0" smtClean="0"/>
              <a:t>Discussion!</a:t>
            </a:r>
            <a:endParaRPr lang="en-GB" dirty="0"/>
          </a:p>
        </p:txBody>
      </p:sp>
      <p:sp>
        <p:nvSpPr>
          <p:cNvPr id="36" name="Rectangle 35"/>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38"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10</a:t>
            </a:fld>
            <a:endParaRPr lang="en-GB"/>
          </a:p>
        </p:txBody>
      </p:sp>
      <p:grpSp>
        <p:nvGrpSpPr>
          <p:cNvPr id="39" name="Group 38"/>
          <p:cNvGrpSpPr/>
          <p:nvPr/>
        </p:nvGrpSpPr>
        <p:grpSpPr>
          <a:xfrm>
            <a:off x="272141" y="6226499"/>
            <a:ext cx="5041214" cy="560712"/>
            <a:chOff x="157364" y="6174557"/>
            <a:chExt cx="6473329" cy="720000"/>
          </a:xfrm>
        </p:grpSpPr>
        <p:pic>
          <p:nvPicPr>
            <p:cNvPr id="40" name="Picture 39"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BB8C8B20-8CC0-44A8-99A4-19B76347FF02}"/>
              </a:ext>
            </a:extLst>
          </p:cNvPr>
          <p:cNvGrpSpPr/>
          <p:nvPr/>
        </p:nvGrpSpPr>
        <p:grpSpPr>
          <a:xfrm>
            <a:off x="3815695" y="1600846"/>
            <a:ext cx="3586440" cy="4519844"/>
            <a:chOff x="6920845" y="1278715"/>
            <a:chExt cx="3586440" cy="4765775"/>
          </a:xfrm>
        </p:grpSpPr>
        <p:sp>
          <p:nvSpPr>
            <p:cNvPr id="46" name="Freeform: Shape 69">
              <a:extLst>
                <a:ext uri="{FF2B5EF4-FFF2-40B4-BE49-F238E27FC236}">
                  <a16:creationId xmlns:a16="http://schemas.microsoft.com/office/drawing/2014/main" id="{696165E1-7647-4702-AE38-A190FDCC5176}"/>
                </a:ext>
              </a:extLst>
            </p:cNvPr>
            <p:cNvSpPr/>
            <p:nvPr/>
          </p:nvSpPr>
          <p:spPr>
            <a:xfrm>
              <a:off x="6920845" y="1278715"/>
              <a:ext cx="3586378" cy="4765775"/>
            </a:xfrm>
            <a:custGeom>
              <a:avLst/>
              <a:gdLst>
                <a:gd name="connsiteX0" fmla="*/ 2312327 w 3586378"/>
                <a:gd name="connsiteY0" fmla="*/ 0 h 4765775"/>
                <a:gd name="connsiteX1" fmla="*/ 2369357 w 3586378"/>
                <a:gd name="connsiteY1" fmla="*/ 0 h 4765775"/>
                <a:gd name="connsiteX2" fmla="*/ 2405271 w 3586378"/>
                <a:gd name="connsiteY2" fmla="*/ 1717 h 4765775"/>
                <a:gd name="connsiteX3" fmla="*/ 2441184 w 3586378"/>
                <a:gd name="connsiteY3" fmla="*/ 6438 h 4765775"/>
                <a:gd name="connsiteX4" fmla="*/ 2477098 w 3586378"/>
                <a:gd name="connsiteY4" fmla="*/ 16309 h 4765775"/>
                <a:gd name="connsiteX5" fmla="*/ 2511349 w 3586378"/>
                <a:gd name="connsiteY5" fmla="*/ 29400 h 4765775"/>
                <a:gd name="connsiteX6" fmla="*/ 2547263 w 3586378"/>
                <a:gd name="connsiteY6" fmla="*/ 43993 h 4765775"/>
                <a:gd name="connsiteX7" fmla="*/ 2584674 w 3586378"/>
                <a:gd name="connsiteY7" fmla="*/ 58800 h 4765775"/>
                <a:gd name="connsiteX8" fmla="*/ 2623913 w 3586378"/>
                <a:gd name="connsiteY8" fmla="*/ 73392 h 4765775"/>
                <a:gd name="connsiteX9" fmla="*/ 2664649 w 3586378"/>
                <a:gd name="connsiteY9" fmla="*/ 89702 h 4765775"/>
                <a:gd name="connsiteX10" fmla="*/ 2742961 w 3586378"/>
                <a:gd name="connsiteY10" fmla="*/ 119102 h 4765775"/>
                <a:gd name="connsiteX11" fmla="*/ 2826095 w 3586378"/>
                <a:gd name="connsiteY11" fmla="*/ 153222 h 4765775"/>
                <a:gd name="connsiteX12" fmla="*/ 2910892 w 3586378"/>
                <a:gd name="connsiteY12" fmla="*/ 192494 h 4765775"/>
                <a:gd name="connsiteX13" fmla="*/ 2995689 w 3586378"/>
                <a:gd name="connsiteY13" fmla="*/ 238203 h 4765775"/>
                <a:gd name="connsiteX14" fmla="*/ 3078989 w 3586378"/>
                <a:gd name="connsiteY14" fmla="*/ 295286 h 4765775"/>
                <a:gd name="connsiteX15" fmla="*/ 3147325 w 3586378"/>
                <a:gd name="connsiteY15" fmla="*/ 360523 h 4765775"/>
                <a:gd name="connsiteX16" fmla="*/ 3199534 w 3586378"/>
                <a:gd name="connsiteY16" fmla="*/ 433915 h 4765775"/>
                <a:gd name="connsiteX17" fmla="*/ 3232289 w 3586378"/>
                <a:gd name="connsiteY17" fmla="*/ 512243 h 4765775"/>
                <a:gd name="connsiteX18" fmla="*/ 3245257 w 3586378"/>
                <a:gd name="connsiteY18" fmla="*/ 622975 h 4765775"/>
                <a:gd name="connsiteX19" fmla="*/ 3238434 w 3586378"/>
                <a:gd name="connsiteY19" fmla="*/ 673012 h 4765775"/>
                <a:gd name="connsiteX20" fmla="*/ 3243635 w 3586378"/>
                <a:gd name="connsiteY20" fmla="*/ 698651 h 4765775"/>
                <a:gd name="connsiteX21" fmla="*/ 3245256 w 3586378"/>
                <a:gd name="connsiteY21" fmla="*/ 753453 h 4765775"/>
                <a:gd name="connsiteX22" fmla="*/ 3219152 w 3586378"/>
                <a:gd name="connsiteY22" fmla="*/ 864400 h 4765775"/>
                <a:gd name="connsiteX23" fmla="*/ 3153975 w 3586378"/>
                <a:gd name="connsiteY23" fmla="*/ 973630 h 4765775"/>
                <a:gd name="connsiteX24" fmla="*/ 3046234 w 3586378"/>
                <a:gd name="connsiteY24" fmla="*/ 1081358 h 4765775"/>
                <a:gd name="connsiteX25" fmla="*/ 2953290 w 3586378"/>
                <a:gd name="connsiteY25" fmla="*/ 1149814 h 4765775"/>
                <a:gd name="connsiteX26" fmla="*/ 2853861 w 3586378"/>
                <a:gd name="connsiteY26" fmla="*/ 1210116 h 4765775"/>
                <a:gd name="connsiteX27" fmla="*/ 2752770 w 3586378"/>
                <a:gd name="connsiteY27" fmla="*/ 1263980 h 4765775"/>
                <a:gd name="connsiteX28" fmla="*/ 2656501 w 3586378"/>
                <a:gd name="connsiteY28" fmla="*/ 1312908 h 4765775"/>
                <a:gd name="connsiteX29" fmla="*/ 2641869 w 3586378"/>
                <a:gd name="connsiteY29" fmla="*/ 1319561 h 4765775"/>
                <a:gd name="connsiteX30" fmla="*/ 2627071 w 3586378"/>
                <a:gd name="connsiteY30" fmla="*/ 1325999 h 4765775"/>
                <a:gd name="connsiteX31" fmla="*/ 2614102 w 3586378"/>
                <a:gd name="connsiteY31" fmla="*/ 1332436 h 4765775"/>
                <a:gd name="connsiteX32" fmla="*/ 2600967 w 3586378"/>
                <a:gd name="connsiteY32" fmla="*/ 1339089 h 4765775"/>
                <a:gd name="connsiteX33" fmla="*/ 2578188 w 3586378"/>
                <a:gd name="connsiteY33" fmla="*/ 1350463 h 4765775"/>
                <a:gd name="connsiteX34" fmla="*/ 2553747 w 3586378"/>
                <a:gd name="connsiteY34" fmla="*/ 1361836 h 4765775"/>
                <a:gd name="connsiteX35" fmla="*/ 2529306 w 3586378"/>
                <a:gd name="connsiteY35" fmla="*/ 1373210 h 4765775"/>
                <a:gd name="connsiteX36" fmla="*/ 2503202 w 3586378"/>
                <a:gd name="connsiteY36" fmla="*/ 1384798 h 4765775"/>
                <a:gd name="connsiteX37" fmla="*/ 2446172 w 3586378"/>
                <a:gd name="connsiteY37" fmla="*/ 1412481 h 4765775"/>
                <a:gd name="connsiteX38" fmla="*/ 2387312 w 3586378"/>
                <a:gd name="connsiteY38" fmla="*/ 1441881 h 4765775"/>
                <a:gd name="connsiteX39" fmla="*/ 2330282 w 3586378"/>
                <a:gd name="connsiteY39" fmla="*/ 1472783 h 4765775"/>
                <a:gd name="connsiteX40" fmla="*/ 2294772 w 3586378"/>
                <a:gd name="connsiteY40" fmla="*/ 1494970 h 4765775"/>
                <a:gd name="connsiteX41" fmla="*/ 2317315 w 3586378"/>
                <a:gd name="connsiteY41" fmla="*/ 1503682 h 4765775"/>
                <a:gd name="connsiteX42" fmla="*/ 2382492 w 3586378"/>
                <a:gd name="connsiteY42" fmla="*/ 1523425 h 4765775"/>
                <a:gd name="connsiteX43" fmla="*/ 2447669 w 3586378"/>
                <a:gd name="connsiteY43" fmla="*/ 1541236 h 4765775"/>
                <a:gd name="connsiteX44" fmla="*/ 2475435 w 3586378"/>
                <a:gd name="connsiteY44" fmla="*/ 1547889 h 4765775"/>
                <a:gd name="connsiteX45" fmla="*/ 2503203 w 3586378"/>
                <a:gd name="connsiteY45" fmla="*/ 1554327 h 4765775"/>
                <a:gd name="connsiteX46" fmla="*/ 2530969 w 3586378"/>
                <a:gd name="connsiteY46" fmla="*/ 1560765 h 4765775"/>
                <a:gd name="connsiteX47" fmla="*/ 2560233 w 3586378"/>
                <a:gd name="connsiteY47" fmla="*/ 1567417 h 4765775"/>
                <a:gd name="connsiteX48" fmla="*/ 2694078 w 3586378"/>
                <a:gd name="connsiteY48" fmla="*/ 1601538 h 4765775"/>
                <a:gd name="connsiteX49" fmla="*/ 2835905 w 3586378"/>
                <a:gd name="connsiteY49" fmla="*/ 1642312 h 4765775"/>
                <a:gd name="connsiteX50" fmla="*/ 2981057 w 3586378"/>
                <a:gd name="connsiteY50" fmla="*/ 1694673 h 4765775"/>
                <a:gd name="connsiteX51" fmla="*/ 3127872 w 3586378"/>
                <a:gd name="connsiteY51" fmla="*/ 1763130 h 4765775"/>
                <a:gd name="connsiteX52" fmla="*/ 3290981 w 3586378"/>
                <a:gd name="connsiteY52" fmla="*/ 1870858 h 4765775"/>
                <a:gd name="connsiteX53" fmla="*/ 3410029 w 3586378"/>
                <a:gd name="connsiteY53" fmla="*/ 1985023 h 4765775"/>
                <a:gd name="connsiteX54" fmla="*/ 3491501 w 3586378"/>
                <a:gd name="connsiteY54" fmla="*/ 2099189 h 4765775"/>
                <a:gd name="connsiteX55" fmla="*/ 3542047 w 3586378"/>
                <a:gd name="connsiteY55" fmla="*/ 2205200 h 4765775"/>
                <a:gd name="connsiteX56" fmla="*/ 3581286 w 3586378"/>
                <a:gd name="connsiteY56" fmla="*/ 2361641 h 4765775"/>
                <a:gd name="connsiteX57" fmla="*/ 3586357 w 3586378"/>
                <a:gd name="connsiteY57" fmla="*/ 2442625 h 4765775"/>
                <a:gd name="connsiteX58" fmla="*/ 3583099 w 3586378"/>
                <a:gd name="connsiteY58" fmla="*/ 2521093 h 4765775"/>
                <a:gd name="connsiteX59" fmla="*/ 3586356 w 3586378"/>
                <a:gd name="connsiteY59" fmla="*/ 2573103 h 4765775"/>
                <a:gd name="connsiteX60" fmla="*/ 3582947 w 3586378"/>
                <a:gd name="connsiteY60" fmla="*/ 2655213 h 4765775"/>
                <a:gd name="connsiteX61" fmla="*/ 3545371 w 3586378"/>
                <a:gd name="connsiteY61" fmla="*/ 2823242 h 4765775"/>
                <a:gd name="connsiteX62" fmla="*/ 3465396 w 3586378"/>
                <a:gd name="connsiteY62" fmla="*/ 2994491 h 4765775"/>
                <a:gd name="connsiteX63" fmla="*/ 3233784 w 3586378"/>
                <a:gd name="connsiteY63" fmla="*/ 3307588 h 4765775"/>
                <a:gd name="connsiteX64" fmla="*/ 2930511 w 3586378"/>
                <a:gd name="connsiteY64" fmla="*/ 3597938 h 4765775"/>
                <a:gd name="connsiteX65" fmla="*/ 2579851 w 3586378"/>
                <a:gd name="connsiteY65" fmla="*/ 3863824 h 4765775"/>
                <a:gd name="connsiteX66" fmla="*/ 2207909 w 3586378"/>
                <a:gd name="connsiteY66" fmla="*/ 4108464 h 4765775"/>
                <a:gd name="connsiteX67" fmla="*/ 1761146 w 3586378"/>
                <a:gd name="connsiteY67" fmla="*/ 4358041 h 4765775"/>
                <a:gd name="connsiteX68" fmla="*/ 1301082 w 3586378"/>
                <a:gd name="connsiteY68" fmla="*/ 4555470 h 4765775"/>
                <a:gd name="connsiteX69" fmla="*/ 836362 w 3586378"/>
                <a:gd name="connsiteY69" fmla="*/ 4692383 h 4765775"/>
                <a:gd name="connsiteX70" fmla="*/ 377960 w 3586378"/>
                <a:gd name="connsiteY70" fmla="*/ 4765775 h 4765775"/>
                <a:gd name="connsiteX71" fmla="*/ 369813 w 3586378"/>
                <a:gd name="connsiteY71" fmla="*/ 4765775 h 4765775"/>
                <a:gd name="connsiteX72" fmla="*/ 361666 w 3586378"/>
                <a:gd name="connsiteY72" fmla="*/ 4765775 h 4765775"/>
                <a:gd name="connsiteX73" fmla="*/ 353519 w 3586378"/>
                <a:gd name="connsiteY73" fmla="*/ 4765775 h 4765775"/>
                <a:gd name="connsiteX74" fmla="*/ 345372 w 3586378"/>
                <a:gd name="connsiteY74" fmla="*/ 4765775 h 4765775"/>
                <a:gd name="connsiteX75" fmla="*/ 195398 w 3586378"/>
                <a:gd name="connsiteY75" fmla="*/ 4731440 h 4765775"/>
                <a:gd name="connsiteX76" fmla="*/ 133360 w 3586378"/>
                <a:gd name="connsiteY76" fmla="*/ 4690988 h 4765775"/>
                <a:gd name="connsiteX77" fmla="*/ 127655 w 3586378"/>
                <a:gd name="connsiteY77" fmla="*/ 4685089 h 4765775"/>
                <a:gd name="connsiteX78" fmla="*/ 127655 w 3586378"/>
                <a:gd name="connsiteY78" fmla="*/ 4685090 h 4765775"/>
                <a:gd name="connsiteX79" fmla="*/ 81172 w 3586378"/>
                <a:gd name="connsiteY79" fmla="*/ 4637018 h 4765775"/>
                <a:gd name="connsiteX80" fmla="*/ 14332 w 3586378"/>
                <a:gd name="connsiteY80" fmla="*/ 4498388 h 4765775"/>
                <a:gd name="connsiteX81" fmla="*/ 14332 w 3586378"/>
                <a:gd name="connsiteY81" fmla="*/ 4498384 h 4765775"/>
                <a:gd name="connsiteX82" fmla="*/ 1239 w 3586378"/>
                <a:gd name="connsiteY82" fmla="*/ 4416707 h 4765775"/>
                <a:gd name="connsiteX83" fmla="*/ 2177 w 3586378"/>
                <a:gd name="connsiteY83" fmla="*/ 4366705 h 4765775"/>
                <a:gd name="connsiteX84" fmla="*/ 1260 w 3586378"/>
                <a:gd name="connsiteY84" fmla="*/ 4351481 h 4765775"/>
                <a:gd name="connsiteX85" fmla="*/ 71 w 3586378"/>
                <a:gd name="connsiteY85" fmla="*/ 4269654 h 4765775"/>
                <a:gd name="connsiteX86" fmla="*/ 2860 w 3586378"/>
                <a:gd name="connsiteY86" fmla="*/ 4199906 h 4765775"/>
                <a:gd name="connsiteX87" fmla="*/ 2861 w 3586378"/>
                <a:gd name="connsiteY87" fmla="*/ 4199880 h 4765775"/>
                <a:gd name="connsiteX88" fmla="*/ 53406 w 3586378"/>
                <a:gd name="connsiteY88" fmla="*/ 4023695 h 4765775"/>
                <a:gd name="connsiteX89" fmla="*/ 154664 w 3586378"/>
                <a:gd name="connsiteY89" fmla="*/ 3880130 h 4765775"/>
                <a:gd name="connsiteX90" fmla="*/ 288343 w 3586378"/>
                <a:gd name="connsiteY90" fmla="*/ 3780557 h 4765775"/>
                <a:gd name="connsiteX91" fmla="*/ 443305 w 3586378"/>
                <a:gd name="connsiteY91" fmla="*/ 3736565 h 4765775"/>
                <a:gd name="connsiteX92" fmla="*/ 780830 w 3586378"/>
                <a:gd name="connsiteY92" fmla="*/ 3686134 h 4765775"/>
                <a:gd name="connsiteX93" fmla="*/ 1128330 w 3586378"/>
                <a:gd name="connsiteY93" fmla="*/ 3589780 h 4765775"/>
                <a:gd name="connsiteX94" fmla="*/ 1478990 w 3586378"/>
                <a:gd name="connsiteY94" fmla="*/ 3449648 h 4765775"/>
                <a:gd name="connsiteX95" fmla="*/ 1827987 w 3586378"/>
                <a:gd name="connsiteY95" fmla="*/ 3270245 h 4765775"/>
                <a:gd name="connsiteX96" fmla="*/ 2131260 w 3586378"/>
                <a:gd name="connsiteY96" fmla="*/ 3089125 h 4765775"/>
                <a:gd name="connsiteX97" fmla="*/ 2416743 w 3586378"/>
                <a:gd name="connsiteY97" fmla="*/ 2894915 h 4765775"/>
                <a:gd name="connsiteX98" fmla="*/ 2662986 w 3586378"/>
                <a:gd name="connsiteY98" fmla="*/ 2687829 h 4765775"/>
                <a:gd name="connsiteX99" fmla="*/ 2850537 w 3586378"/>
                <a:gd name="connsiteY99" fmla="*/ 2469369 h 4765775"/>
                <a:gd name="connsiteX100" fmla="*/ 2881629 w 3586378"/>
                <a:gd name="connsiteY100" fmla="*/ 2417222 h 4765775"/>
                <a:gd name="connsiteX101" fmla="*/ 2882717 w 3586378"/>
                <a:gd name="connsiteY101" fmla="*/ 2414270 h 4765775"/>
                <a:gd name="connsiteX102" fmla="*/ 2871818 w 3586378"/>
                <a:gd name="connsiteY102" fmla="*/ 2402417 h 4765775"/>
                <a:gd name="connsiteX103" fmla="*/ 2848873 w 3586378"/>
                <a:gd name="connsiteY103" fmla="*/ 2386108 h 4765775"/>
                <a:gd name="connsiteX104" fmla="*/ 2826094 w 3586378"/>
                <a:gd name="connsiteY104" fmla="*/ 2371515 h 4765775"/>
                <a:gd name="connsiteX105" fmla="*/ 2733150 w 3586378"/>
                <a:gd name="connsiteY105" fmla="*/ 2325806 h 4765775"/>
                <a:gd name="connsiteX106" fmla="*/ 2632059 w 3586378"/>
                <a:gd name="connsiteY106" fmla="*/ 2288252 h 4765775"/>
                <a:gd name="connsiteX107" fmla="*/ 2522821 w 3586378"/>
                <a:gd name="connsiteY107" fmla="*/ 2255633 h 4765775"/>
                <a:gd name="connsiteX108" fmla="*/ 2410258 w 3586378"/>
                <a:gd name="connsiteY108" fmla="*/ 2224731 h 4765775"/>
                <a:gd name="connsiteX109" fmla="*/ 2379165 w 3586378"/>
                <a:gd name="connsiteY109" fmla="*/ 2216576 h 4765775"/>
                <a:gd name="connsiteX110" fmla="*/ 2346577 w 3586378"/>
                <a:gd name="connsiteY110" fmla="*/ 2208422 h 4765775"/>
                <a:gd name="connsiteX111" fmla="*/ 2313988 w 3586378"/>
                <a:gd name="connsiteY111" fmla="*/ 2200267 h 4765775"/>
                <a:gd name="connsiteX112" fmla="*/ 2281400 w 3586378"/>
                <a:gd name="connsiteY112" fmla="*/ 2190396 h 4765775"/>
                <a:gd name="connsiteX113" fmla="*/ 2165510 w 3586378"/>
                <a:gd name="connsiteY113" fmla="*/ 2156275 h 4765775"/>
                <a:gd name="connsiteX114" fmla="*/ 2046462 w 3586378"/>
                <a:gd name="connsiteY114" fmla="*/ 2113784 h 4765775"/>
                <a:gd name="connsiteX115" fmla="*/ 1929077 w 3586378"/>
                <a:gd name="connsiteY115" fmla="*/ 2058418 h 4765775"/>
                <a:gd name="connsiteX116" fmla="*/ 1816514 w 3586378"/>
                <a:gd name="connsiteY116" fmla="*/ 1988245 h 4765775"/>
                <a:gd name="connsiteX117" fmla="*/ 1736538 w 3586378"/>
                <a:gd name="connsiteY117" fmla="*/ 1919789 h 4765775"/>
                <a:gd name="connsiteX118" fmla="*/ 1673024 w 3586378"/>
                <a:gd name="connsiteY118" fmla="*/ 1842963 h 4765775"/>
                <a:gd name="connsiteX119" fmla="*/ 1627300 w 3586378"/>
                <a:gd name="connsiteY119" fmla="*/ 1761416 h 4765775"/>
                <a:gd name="connsiteX120" fmla="*/ 1599700 w 3586378"/>
                <a:gd name="connsiteY120" fmla="*/ 1676650 h 4765775"/>
                <a:gd name="connsiteX121" fmla="*/ 1591386 w 3586378"/>
                <a:gd name="connsiteY121" fmla="*/ 1567420 h 4765775"/>
                <a:gd name="connsiteX122" fmla="*/ 1596626 w 3586378"/>
                <a:gd name="connsiteY122" fmla="*/ 1525689 h 4765775"/>
                <a:gd name="connsiteX123" fmla="*/ 1591865 w 3586378"/>
                <a:gd name="connsiteY123" fmla="*/ 1493971 h 4765775"/>
                <a:gd name="connsiteX124" fmla="*/ 1591387 w 3586378"/>
                <a:gd name="connsiteY124" fmla="*/ 1436942 h 4765775"/>
                <a:gd name="connsiteX125" fmla="*/ 1617491 w 3586378"/>
                <a:gd name="connsiteY125" fmla="*/ 1312905 h 4765775"/>
                <a:gd name="connsiteX126" fmla="*/ 1692645 w 3586378"/>
                <a:gd name="connsiteY126" fmla="*/ 1182430 h 4765775"/>
                <a:gd name="connsiteX127" fmla="*/ 1829650 w 3586378"/>
                <a:gd name="connsiteY127" fmla="*/ 1051955 h 4765775"/>
                <a:gd name="connsiteX128" fmla="*/ 1922594 w 3586378"/>
                <a:gd name="connsiteY128" fmla="*/ 989937 h 4765775"/>
                <a:gd name="connsiteX129" fmla="*/ 2018697 w 3586378"/>
                <a:gd name="connsiteY129" fmla="*/ 937789 h 4765775"/>
                <a:gd name="connsiteX130" fmla="*/ 2113303 w 3586378"/>
                <a:gd name="connsiteY130" fmla="*/ 892080 h 4765775"/>
                <a:gd name="connsiteX131" fmla="*/ 2201425 w 3586378"/>
                <a:gd name="connsiteY131" fmla="*/ 853024 h 4765775"/>
                <a:gd name="connsiteX132" fmla="*/ 2222708 w 3586378"/>
                <a:gd name="connsiteY132" fmla="*/ 843152 h 4765775"/>
                <a:gd name="connsiteX133" fmla="*/ 2243824 w 3586378"/>
                <a:gd name="connsiteY133" fmla="*/ 833495 h 4765775"/>
                <a:gd name="connsiteX134" fmla="*/ 2263443 w 3586378"/>
                <a:gd name="connsiteY134" fmla="*/ 825341 h 4765775"/>
                <a:gd name="connsiteX135" fmla="*/ 2281401 w 3586378"/>
                <a:gd name="connsiteY135" fmla="*/ 817186 h 4765775"/>
                <a:gd name="connsiteX136" fmla="*/ 2296032 w 3586378"/>
                <a:gd name="connsiteY136" fmla="*/ 810533 h 4765775"/>
                <a:gd name="connsiteX137" fmla="*/ 2310664 w 3586378"/>
                <a:gd name="connsiteY137" fmla="*/ 804095 h 4765775"/>
                <a:gd name="connsiteX138" fmla="*/ 2325462 w 3586378"/>
                <a:gd name="connsiteY138" fmla="*/ 797658 h 4765775"/>
                <a:gd name="connsiteX139" fmla="*/ 2340093 w 3586378"/>
                <a:gd name="connsiteY139" fmla="*/ 791005 h 4765775"/>
                <a:gd name="connsiteX140" fmla="*/ 2415080 w 3586378"/>
                <a:gd name="connsiteY140" fmla="*/ 755167 h 4765775"/>
                <a:gd name="connsiteX141" fmla="*/ 2493393 w 3586378"/>
                <a:gd name="connsiteY141" fmla="*/ 716111 h 4765775"/>
                <a:gd name="connsiteX142" fmla="*/ 2566717 w 3586378"/>
                <a:gd name="connsiteY142" fmla="*/ 675337 h 4765775"/>
                <a:gd name="connsiteX143" fmla="*/ 2632060 w 3586378"/>
                <a:gd name="connsiteY143" fmla="*/ 632847 h 4765775"/>
                <a:gd name="connsiteX144" fmla="*/ 2643292 w 3586378"/>
                <a:gd name="connsiteY144" fmla="*/ 623958 h 4765775"/>
                <a:gd name="connsiteX145" fmla="*/ 2627071 w 3586378"/>
                <a:gd name="connsiteY145" fmla="*/ 614824 h 4765775"/>
                <a:gd name="connsiteX146" fmla="*/ 2568378 w 3586378"/>
                <a:gd name="connsiteY146" fmla="*/ 587141 h 4765775"/>
                <a:gd name="connsiteX147" fmla="*/ 2506360 w 3586378"/>
                <a:gd name="connsiteY147" fmla="*/ 560960 h 4765775"/>
                <a:gd name="connsiteX148" fmla="*/ 2441183 w 3586378"/>
                <a:gd name="connsiteY148" fmla="*/ 534994 h 4765775"/>
                <a:gd name="connsiteX149" fmla="*/ 2392300 w 3586378"/>
                <a:gd name="connsiteY149" fmla="*/ 515465 h 4765775"/>
                <a:gd name="connsiteX150" fmla="*/ 2343418 w 3586378"/>
                <a:gd name="connsiteY150" fmla="*/ 494220 h 4765775"/>
                <a:gd name="connsiteX151" fmla="*/ 2292706 w 3586378"/>
                <a:gd name="connsiteY151" fmla="*/ 472975 h 4765775"/>
                <a:gd name="connsiteX152" fmla="*/ 2242160 w 3586378"/>
                <a:gd name="connsiteY152" fmla="*/ 450228 h 4765775"/>
                <a:gd name="connsiteX153" fmla="*/ 2235316 w 3586378"/>
                <a:gd name="connsiteY153" fmla="*/ 446218 h 4765775"/>
                <a:gd name="connsiteX154" fmla="*/ 2223207 w 3586378"/>
                <a:gd name="connsiteY154" fmla="*/ 439123 h 4765775"/>
                <a:gd name="connsiteX155" fmla="*/ 2200635 w 3586378"/>
                <a:gd name="connsiteY155" fmla="*/ 425898 h 4765775"/>
                <a:gd name="connsiteX156" fmla="*/ 2168836 w 3586378"/>
                <a:gd name="connsiteY156" fmla="*/ 397866 h 4765775"/>
                <a:gd name="connsiteX157" fmla="*/ 2131259 w 3586378"/>
                <a:gd name="connsiteY157" fmla="*/ 332629 h 4765775"/>
                <a:gd name="connsiteX158" fmla="*/ 2126209 w 3586378"/>
                <a:gd name="connsiteY158" fmla="*/ 298481 h 4765775"/>
                <a:gd name="connsiteX159" fmla="*/ 2127381 w 3586378"/>
                <a:gd name="connsiteY159" fmla="*/ 287167 h 4765775"/>
                <a:gd name="connsiteX160" fmla="*/ 2125825 w 3586378"/>
                <a:gd name="connsiteY160" fmla="*/ 233053 h 4765775"/>
                <a:gd name="connsiteX161" fmla="*/ 2126557 w 3586378"/>
                <a:gd name="connsiteY161" fmla="*/ 177039 h 4765775"/>
                <a:gd name="connsiteX162" fmla="*/ 2126887 w 3586378"/>
                <a:gd name="connsiteY162" fmla="*/ 172579 h 4765775"/>
                <a:gd name="connsiteX163" fmla="*/ 2126210 w 3586378"/>
                <a:gd name="connsiteY163" fmla="*/ 168003 h 4765775"/>
                <a:gd name="connsiteX164" fmla="*/ 2129763 w 3586378"/>
                <a:gd name="connsiteY164" fmla="*/ 133699 h 4765775"/>
                <a:gd name="connsiteX165" fmla="*/ 2129764 w 3586378"/>
                <a:gd name="connsiteY165" fmla="*/ 133692 h 4765775"/>
                <a:gd name="connsiteX166" fmla="*/ 2167174 w 3586378"/>
                <a:gd name="connsiteY166" fmla="*/ 70171 h 4765775"/>
                <a:gd name="connsiteX167" fmla="*/ 2207910 w 3586378"/>
                <a:gd name="connsiteY167" fmla="*/ 37553 h 4765775"/>
                <a:gd name="connsiteX168" fmla="*/ 2235316 w 3586378"/>
                <a:gd name="connsiteY168" fmla="*/ 24723 h 4765775"/>
                <a:gd name="connsiteX169" fmla="*/ 2235316 w 3586378"/>
                <a:gd name="connsiteY169" fmla="*/ 24725 h 4765775"/>
                <a:gd name="connsiteX170" fmla="*/ 2256959 w 3586378"/>
                <a:gd name="connsiteY170" fmla="*/ 14593 h 4765775"/>
                <a:gd name="connsiteX171" fmla="*/ 2312327 w 3586378"/>
                <a:gd name="connsiteY171" fmla="*/ 0 h 4765775"/>
                <a:gd name="connsiteX0" fmla="*/ 2312327 w 3586378"/>
                <a:gd name="connsiteY0" fmla="*/ 0 h 4765775"/>
                <a:gd name="connsiteX1" fmla="*/ 2369357 w 3586378"/>
                <a:gd name="connsiteY1" fmla="*/ 0 h 4765775"/>
                <a:gd name="connsiteX2" fmla="*/ 2405271 w 3586378"/>
                <a:gd name="connsiteY2" fmla="*/ 1717 h 4765775"/>
                <a:gd name="connsiteX3" fmla="*/ 2441184 w 3586378"/>
                <a:gd name="connsiteY3" fmla="*/ 6438 h 4765775"/>
                <a:gd name="connsiteX4" fmla="*/ 2477098 w 3586378"/>
                <a:gd name="connsiteY4" fmla="*/ 16309 h 4765775"/>
                <a:gd name="connsiteX5" fmla="*/ 2511349 w 3586378"/>
                <a:gd name="connsiteY5" fmla="*/ 29400 h 4765775"/>
                <a:gd name="connsiteX6" fmla="*/ 2547263 w 3586378"/>
                <a:gd name="connsiteY6" fmla="*/ 43993 h 4765775"/>
                <a:gd name="connsiteX7" fmla="*/ 2584674 w 3586378"/>
                <a:gd name="connsiteY7" fmla="*/ 58800 h 4765775"/>
                <a:gd name="connsiteX8" fmla="*/ 2623913 w 3586378"/>
                <a:gd name="connsiteY8" fmla="*/ 73392 h 4765775"/>
                <a:gd name="connsiteX9" fmla="*/ 2664649 w 3586378"/>
                <a:gd name="connsiteY9" fmla="*/ 89702 h 4765775"/>
                <a:gd name="connsiteX10" fmla="*/ 2742961 w 3586378"/>
                <a:gd name="connsiteY10" fmla="*/ 119102 h 4765775"/>
                <a:gd name="connsiteX11" fmla="*/ 2826095 w 3586378"/>
                <a:gd name="connsiteY11" fmla="*/ 153222 h 4765775"/>
                <a:gd name="connsiteX12" fmla="*/ 2910892 w 3586378"/>
                <a:gd name="connsiteY12" fmla="*/ 192494 h 4765775"/>
                <a:gd name="connsiteX13" fmla="*/ 2995689 w 3586378"/>
                <a:gd name="connsiteY13" fmla="*/ 238203 h 4765775"/>
                <a:gd name="connsiteX14" fmla="*/ 3078989 w 3586378"/>
                <a:gd name="connsiteY14" fmla="*/ 295286 h 4765775"/>
                <a:gd name="connsiteX15" fmla="*/ 3147325 w 3586378"/>
                <a:gd name="connsiteY15" fmla="*/ 360523 h 4765775"/>
                <a:gd name="connsiteX16" fmla="*/ 3199534 w 3586378"/>
                <a:gd name="connsiteY16" fmla="*/ 433915 h 4765775"/>
                <a:gd name="connsiteX17" fmla="*/ 3232289 w 3586378"/>
                <a:gd name="connsiteY17" fmla="*/ 512243 h 4765775"/>
                <a:gd name="connsiteX18" fmla="*/ 3245257 w 3586378"/>
                <a:gd name="connsiteY18" fmla="*/ 622975 h 4765775"/>
                <a:gd name="connsiteX19" fmla="*/ 3238434 w 3586378"/>
                <a:gd name="connsiteY19" fmla="*/ 673012 h 4765775"/>
                <a:gd name="connsiteX20" fmla="*/ 3243635 w 3586378"/>
                <a:gd name="connsiteY20" fmla="*/ 698651 h 4765775"/>
                <a:gd name="connsiteX21" fmla="*/ 3245256 w 3586378"/>
                <a:gd name="connsiteY21" fmla="*/ 753453 h 4765775"/>
                <a:gd name="connsiteX22" fmla="*/ 3219152 w 3586378"/>
                <a:gd name="connsiteY22" fmla="*/ 864400 h 4765775"/>
                <a:gd name="connsiteX23" fmla="*/ 3153975 w 3586378"/>
                <a:gd name="connsiteY23" fmla="*/ 973630 h 4765775"/>
                <a:gd name="connsiteX24" fmla="*/ 3046234 w 3586378"/>
                <a:gd name="connsiteY24" fmla="*/ 1081358 h 4765775"/>
                <a:gd name="connsiteX25" fmla="*/ 2953290 w 3586378"/>
                <a:gd name="connsiteY25" fmla="*/ 1149814 h 4765775"/>
                <a:gd name="connsiteX26" fmla="*/ 2853861 w 3586378"/>
                <a:gd name="connsiteY26" fmla="*/ 1210116 h 4765775"/>
                <a:gd name="connsiteX27" fmla="*/ 2752770 w 3586378"/>
                <a:gd name="connsiteY27" fmla="*/ 1263980 h 4765775"/>
                <a:gd name="connsiteX28" fmla="*/ 2656501 w 3586378"/>
                <a:gd name="connsiteY28" fmla="*/ 1312908 h 4765775"/>
                <a:gd name="connsiteX29" fmla="*/ 2641869 w 3586378"/>
                <a:gd name="connsiteY29" fmla="*/ 1319561 h 4765775"/>
                <a:gd name="connsiteX30" fmla="*/ 2627071 w 3586378"/>
                <a:gd name="connsiteY30" fmla="*/ 1325999 h 4765775"/>
                <a:gd name="connsiteX31" fmla="*/ 2614102 w 3586378"/>
                <a:gd name="connsiteY31" fmla="*/ 1332436 h 4765775"/>
                <a:gd name="connsiteX32" fmla="*/ 2600967 w 3586378"/>
                <a:gd name="connsiteY32" fmla="*/ 1339089 h 4765775"/>
                <a:gd name="connsiteX33" fmla="*/ 2578188 w 3586378"/>
                <a:gd name="connsiteY33" fmla="*/ 1350463 h 4765775"/>
                <a:gd name="connsiteX34" fmla="*/ 2553747 w 3586378"/>
                <a:gd name="connsiteY34" fmla="*/ 1361836 h 4765775"/>
                <a:gd name="connsiteX35" fmla="*/ 2529306 w 3586378"/>
                <a:gd name="connsiteY35" fmla="*/ 1373210 h 4765775"/>
                <a:gd name="connsiteX36" fmla="*/ 2503202 w 3586378"/>
                <a:gd name="connsiteY36" fmla="*/ 1384798 h 4765775"/>
                <a:gd name="connsiteX37" fmla="*/ 2446172 w 3586378"/>
                <a:gd name="connsiteY37" fmla="*/ 1412481 h 4765775"/>
                <a:gd name="connsiteX38" fmla="*/ 2387312 w 3586378"/>
                <a:gd name="connsiteY38" fmla="*/ 1441881 h 4765775"/>
                <a:gd name="connsiteX39" fmla="*/ 2330282 w 3586378"/>
                <a:gd name="connsiteY39" fmla="*/ 1472783 h 4765775"/>
                <a:gd name="connsiteX40" fmla="*/ 2294772 w 3586378"/>
                <a:gd name="connsiteY40" fmla="*/ 1494970 h 4765775"/>
                <a:gd name="connsiteX41" fmla="*/ 2317315 w 3586378"/>
                <a:gd name="connsiteY41" fmla="*/ 1503682 h 4765775"/>
                <a:gd name="connsiteX42" fmla="*/ 2382492 w 3586378"/>
                <a:gd name="connsiteY42" fmla="*/ 1523425 h 4765775"/>
                <a:gd name="connsiteX43" fmla="*/ 2447669 w 3586378"/>
                <a:gd name="connsiteY43" fmla="*/ 1541236 h 4765775"/>
                <a:gd name="connsiteX44" fmla="*/ 2475435 w 3586378"/>
                <a:gd name="connsiteY44" fmla="*/ 1547889 h 4765775"/>
                <a:gd name="connsiteX45" fmla="*/ 2503203 w 3586378"/>
                <a:gd name="connsiteY45" fmla="*/ 1554327 h 4765775"/>
                <a:gd name="connsiteX46" fmla="*/ 2530969 w 3586378"/>
                <a:gd name="connsiteY46" fmla="*/ 1560765 h 4765775"/>
                <a:gd name="connsiteX47" fmla="*/ 2560233 w 3586378"/>
                <a:gd name="connsiteY47" fmla="*/ 1567417 h 4765775"/>
                <a:gd name="connsiteX48" fmla="*/ 2694078 w 3586378"/>
                <a:gd name="connsiteY48" fmla="*/ 1601538 h 4765775"/>
                <a:gd name="connsiteX49" fmla="*/ 2835905 w 3586378"/>
                <a:gd name="connsiteY49" fmla="*/ 1642312 h 4765775"/>
                <a:gd name="connsiteX50" fmla="*/ 2981057 w 3586378"/>
                <a:gd name="connsiteY50" fmla="*/ 1694673 h 4765775"/>
                <a:gd name="connsiteX51" fmla="*/ 3127872 w 3586378"/>
                <a:gd name="connsiteY51" fmla="*/ 1763130 h 4765775"/>
                <a:gd name="connsiteX52" fmla="*/ 3290981 w 3586378"/>
                <a:gd name="connsiteY52" fmla="*/ 1870858 h 4765775"/>
                <a:gd name="connsiteX53" fmla="*/ 3410029 w 3586378"/>
                <a:gd name="connsiteY53" fmla="*/ 1985023 h 4765775"/>
                <a:gd name="connsiteX54" fmla="*/ 3491501 w 3586378"/>
                <a:gd name="connsiteY54" fmla="*/ 2099189 h 4765775"/>
                <a:gd name="connsiteX55" fmla="*/ 3542047 w 3586378"/>
                <a:gd name="connsiteY55" fmla="*/ 2205200 h 4765775"/>
                <a:gd name="connsiteX56" fmla="*/ 3581286 w 3586378"/>
                <a:gd name="connsiteY56" fmla="*/ 2361641 h 4765775"/>
                <a:gd name="connsiteX57" fmla="*/ 3586357 w 3586378"/>
                <a:gd name="connsiteY57" fmla="*/ 2442625 h 4765775"/>
                <a:gd name="connsiteX58" fmla="*/ 3583099 w 3586378"/>
                <a:gd name="connsiteY58" fmla="*/ 2521093 h 4765775"/>
                <a:gd name="connsiteX59" fmla="*/ 3586356 w 3586378"/>
                <a:gd name="connsiteY59" fmla="*/ 2573103 h 4765775"/>
                <a:gd name="connsiteX60" fmla="*/ 3582947 w 3586378"/>
                <a:gd name="connsiteY60" fmla="*/ 2655213 h 4765775"/>
                <a:gd name="connsiteX61" fmla="*/ 3545371 w 3586378"/>
                <a:gd name="connsiteY61" fmla="*/ 2823242 h 4765775"/>
                <a:gd name="connsiteX62" fmla="*/ 3465396 w 3586378"/>
                <a:gd name="connsiteY62" fmla="*/ 2994491 h 4765775"/>
                <a:gd name="connsiteX63" fmla="*/ 3233784 w 3586378"/>
                <a:gd name="connsiteY63" fmla="*/ 3307588 h 4765775"/>
                <a:gd name="connsiteX64" fmla="*/ 2930511 w 3586378"/>
                <a:gd name="connsiteY64" fmla="*/ 3597938 h 4765775"/>
                <a:gd name="connsiteX65" fmla="*/ 2579851 w 3586378"/>
                <a:gd name="connsiteY65" fmla="*/ 3863824 h 4765775"/>
                <a:gd name="connsiteX66" fmla="*/ 2207909 w 3586378"/>
                <a:gd name="connsiteY66" fmla="*/ 4108464 h 4765775"/>
                <a:gd name="connsiteX67" fmla="*/ 1761146 w 3586378"/>
                <a:gd name="connsiteY67" fmla="*/ 4358041 h 4765775"/>
                <a:gd name="connsiteX68" fmla="*/ 1301082 w 3586378"/>
                <a:gd name="connsiteY68" fmla="*/ 4555470 h 4765775"/>
                <a:gd name="connsiteX69" fmla="*/ 836362 w 3586378"/>
                <a:gd name="connsiteY69" fmla="*/ 4692383 h 4765775"/>
                <a:gd name="connsiteX70" fmla="*/ 377960 w 3586378"/>
                <a:gd name="connsiteY70" fmla="*/ 4765775 h 4765775"/>
                <a:gd name="connsiteX71" fmla="*/ 369813 w 3586378"/>
                <a:gd name="connsiteY71" fmla="*/ 4765775 h 4765775"/>
                <a:gd name="connsiteX72" fmla="*/ 361666 w 3586378"/>
                <a:gd name="connsiteY72" fmla="*/ 4765775 h 4765775"/>
                <a:gd name="connsiteX73" fmla="*/ 353519 w 3586378"/>
                <a:gd name="connsiteY73" fmla="*/ 4765775 h 4765775"/>
                <a:gd name="connsiteX74" fmla="*/ 345372 w 3586378"/>
                <a:gd name="connsiteY74" fmla="*/ 4765775 h 4765775"/>
                <a:gd name="connsiteX75" fmla="*/ 195398 w 3586378"/>
                <a:gd name="connsiteY75" fmla="*/ 4731440 h 4765775"/>
                <a:gd name="connsiteX76" fmla="*/ 133360 w 3586378"/>
                <a:gd name="connsiteY76" fmla="*/ 4690988 h 4765775"/>
                <a:gd name="connsiteX77" fmla="*/ 127655 w 3586378"/>
                <a:gd name="connsiteY77" fmla="*/ 4685089 h 4765775"/>
                <a:gd name="connsiteX78" fmla="*/ 127655 w 3586378"/>
                <a:gd name="connsiteY78" fmla="*/ 4685090 h 4765775"/>
                <a:gd name="connsiteX79" fmla="*/ 81172 w 3586378"/>
                <a:gd name="connsiteY79" fmla="*/ 4637018 h 4765775"/>
                <a:gd name="connsiteX80" fmla="*/ 14332 w 3586378"/>
                <a:gd name="connsiteY80" fmla="*/ 4498388 h 4765775"/>
                <a:gd name="connsiteX81" fmla="*/ 14332 w 3586378"/>
                <a:gd name="connsiteY81" fmla="*/ 4498384 h 4765775"/>
                <a:gd name="connsiteX82" fmla="*/ 1239 w 3586378"/>
                <a:gd name="connsiteY82" fmla="*/ 4416707 h 4765775"/>
                <a:gd name="connsiteX83" fmla="*/ 2177 w 3586378"/>
                <a:gd name="connsiteY83" fmla="*/ 4366705 h 4765775"/>
                <a:gd name="connsiteX84" fmla="*/ 1260 w 3586378"/>
                <a:gd name="connsiteY84" fmla="*/ 4351481 h 4765775"/>
                <a:gd name="connsiteX85" fmla="*/ 71 w 3586378"/>
                <a:gd name="connsiteY85" fmla="*/ 4269654 h 4765775"/>
                <a:gd name="connsiteX86" fmla="*/ 2860 w 3586378"/>
                <a:gd name="connsiteY86" fmla="*/ 4199906 h 4765775"/>
                <a:gd name="connsiteX87" fmla="*/ 2861 w 3586378"/>
                <a:gd name="connsiteY87" fmla="*/ 4199880 h 4765775"/>
                <a:gd name="connsiteX88" fmla="*/ 53406 w 3586378"/>
                <a:gd name="connsiteY88" fmla="*/ 4023695 h 4765775"/>
                <a:gd name="connsiteX89" fmla="*/ 154664 w 3586378"/>
                <a:gd name="connsiteY89" fmla="*/ 3880130 h 4765775"/>
                <a:gd name="connsiteX90" fmla="*/ 288343 w 3586378"/>
                <a:gd name="connsiteY90" fmla="*/ 3780557 h 4765775"/>
                <a:gd name="connsiteX91" fmla="*/ 443305 w 3586378"/>
                <a:gd name="connsiteY91" fmla="*/ 3736565 h 4765775"/>
                <a:gd name="connsiteX92" fmla="*/ 780830 w 3586378"/>
                <a:gd name="connsiteY92" fmla="*/ 3686134 h 4765775"/>
                <a:gd name="connsiteX93" fmla="*/ 1128330 w 3586378"/>
                <a:gd name="connsiteY93" fmla="*/ 3589780 h 4765775"/>
                <a:gd name="connsiteX94" fmla="*/ 1478990 w 3586378"/>
                <a:gd name="connsiteY94" fmla="*/ 3449648 h 4765775"/>
                <a:gd name="connsiteX95" fmla="*/ 1827987 w 3586378"/>
                <a:gd name="connsiteY95" fmla="*/ 3270245 h 4765775"/>
                <a:gd name="connsiteX96" fmla="*/ 2131260 w 3586378"/>
                <a:gd name="connsiteY96" fmla="*/ 3089125 h 4765775"/>
                <a:gd name="connsiteX97" fmla="*/ 2416743 w 3586378"/>
                <a:gd name="connsiteY97" fmla="*/ 2894915 h 4765775"/>
                <a:gd name="connsiteX98" fmla="*/ 2662986 w 3586378"/>
                <a:gd name="connsiteY98" fmla="*/ 2687829 h 4765775"/>
                <a:gd name="connsiteX99" fmla="*/ 2850537 w 3586378"/>
                <a:gd name="connsiteY99" fmla="*/ 2469369 h 4765775"/>
                <a:gd name="connsiteX100" fmla="*/ 2881629 w 3586378"/>
                <a:gd name="connsiteY100" fmla="*/ 2417222 h 4765775"/>
                <a:gd name="connsiteX101" fmla="*/ 2882717 w 3586378"/>
                <a:gd name="connsiteY101" fmla="*/ 2414270 h 4765775"/>
                <a:gd name="connsiteX102" fmla="*/ 2871818 w 3586378"/>
                <a:gd name="connsiteY102" fmla="*/ 2402417 h 4765775"/>
                <a:gd name="connsiteX103" fmla="*/ 2848873 w 3586378"/>
                <a:gd name="connsiteY103" fmla="*/ 2386108 h 4765775"/>
                <a:gd name="connsiteX104" fmla="*/ 2826094 w 3586378"/>
                <a:gd name="connsiteY104" fmla="*/ 2371515 h 4765775"/>
                <a:gd name="connsiteX105" fmla="*/ 2733150 w 3586378"/>
                <a:gd name="connsiteY105" fmla="*/ 2325806 h 4765775"/>
                <a:gd name="connsiteX106" fmla="*/ 2632059 w 3586378"/>
                <a:gd name="connsiteY106" fmla="*/ 2288252 h 4765775"/>
                <a:gd name="connsiteX107" fmla="*/ 2522821 w 3586378"/>
                <a:gd name="connsiteY107" fmla="*/ 2255633 h 4765775"/>
                <a:gd name="connsiteX108" fmla="*/ 2410258 w 3586378"/>
                <a:gd name="connsiteY108" fmla="*/ 2224731 h 4765775"/>
                <a:gd name="connsiteX109" fmla="*/ 2379165 w 3586378"/>
                <a:gd name="connsiteY109" fmla="*/ 2216576 h 4765775"/>
                <a:gd name="connsiteX110" fmla="*/ 2346577 w 3586378"/>
                <a:gd name="connsiteY110" fmla="*/ 2208422 h 4765775"/>
                <a:gd name="connsiteX111" fmla="*/ 2313988 w 3586378"/>
                <a:gd name="connsiteY111" fmla="*/ 2200267 h 4765775"/>
                <a:gd name="connsiteX112" fmla="*/ 2281400 w 3586378"/>
                <a:gd name="connsiteY112" fmla="*/ 2190396 h 4765775"/>
                <a:gd name="connsiteX113" fmla="*/ 2165510 w 3586378"/>
                <a:gd name="connsiteY113" fmla="*/ 2156275 h 4765775"/>
                <a:gd name="connsiteX114" fmla="*/ 2046462 w 3586378"/>
                <a:gd name="connsiteY114" fmla="*/ 2113784 h 4765775"/>
                <a:gd name="connsiteX115" fmla="*/ 1929077 w 3586378"/>
                <a:gd name="connsiteY115" fmla="*/ 2058418 h 4765775"/>
                <a:gd name="connsiteX116" fmla="*/ 1816514 w 3586378"/>
                <a:gd name="connsiteY116" fmla="*/ 1988245 h 4765775"/>
                <a:gd name="connsiteX117" fmla="*/ 1736538 w 3586378"/>
                <a:gd name="connsiteY117" fmla="*/ 1919789 h 4765775"/>
                <a:gd name="connsiteX118" fmla="*/ 1673024 w 3586378"/>
                <a:gd name="connsiteY118" fmla="*/ 1842963 h 4765775"/>
                <a:gd name="connsiteX119" fmla="*/ 1627300 w 3586378"/>
                <a:gd name="connsiteY119" fmla="*/ 1761416 h 4765775"/>
                <a:gd name="connsiteX120" fmla="*/ 1599700 w 3586378"/>
                <a:gd name="connsiteY120" fmla="*/ 1676650 h 4765775"/>
                <a:gd name="connsiteX121" fmla="*/ 1591386 w 3586378"/>
                <a:gd name="connsiteY121" fmla="*/ 1567420 h 4765775"/>
                <a:gd name="connsiteX122" fmla="*/ 1591865 w 3586378"/>
                <a:gd name="connsiteY122" fmla="*/ 1493971 h 4765775"/>
                <a:gd name="connsiteX123" fmla="*/ 1591387 w 3586378"/>
                <a:gd name="connsiteY123" fmla="*/ 1436942 h 4765775"/>
                <a:gd name="connsiteX124" fmla="*/ 1617491 w 3586378"/>
                <a:gd name="connsiteY124" fmla="*/ 1312905 h 4765775"/>
                <a:gd name="connsiteX125" fmla="*/ 1692645 w 3586378"/>
                <a:gd name="connsiteY125" fmla="*/ 1182430 h 4765775"/>
                <a:gd name="connsiteX126" fmla="*/ 1829650 w 3586378"/>
                <a:gd name="connsiteY126" fmla="*/ 1051955 h 4765775"/>
                <a:gd name="connsiteX127" fmla="*/ 1922594 w 3586378"/>
                <a:gd name="connsiteY127" fmla="*/ 989937 h 4765775"/>
                <a:gd name="connsiteX128" fmla="*/ 2018697 w 3586378"/>
                <a:gd name="connsiteY128" fmla="*/ 937789 h 4765775"/>
                <a:gd name="connsiteX129" fmla="*/ 2113303 w 3586378"/>
                <a:gd name="connsiteY129" fmla="*/ 892080 h 4765775"/>
                <a:gd name="connsiteX130" fmla="*/ 2201425 w 3586378"/>
                <a:gd name="connsiteY130" fmla="*/ 853024 h 4765775"/>
                <a:gd name="connsiteX131" fmla="*/ 2222708 w 3586378"/>
                <a:gd name="connsiteY131" fmla="*/ 843152 h 4765775"/>
                <a:gd name="connsiteX132" fmla="*/ 2243824 w 3586378"/>
                <a:gd name="connsiteY132" fmla="*/ 833495 h 4765775"/>
                <a:gd name="connsiteX133" fmla="*/ 2263443 w 3586378"/>
                <a:gd name="connsiteY133" fmla="*/ 825341 h 4765775"/>
                <a:gd name="connsiteX134" fmla="*/ 2281401 w 3586378"/>
                <a:gd name="connsiteY134" fmla="*/ 817186 h 4765775"/>
                <a:gd name="connsiteX135" fmla="*/ 2296032 w 3586378"/>
                <a:gd name="connsiteY135" fmla="*/ 810533 h 4765775"/>
                <a:gd name="connsiteX136" fmla="*/ 2310664 w 3586378"/>
                <a:gd name="connsiteY136" fmla="*/ 804095 h 4765775"/>
                <a:gd name="connsiteX137" fmla="*/ 2325462 w 3586378"/>
                <a:gd name="connsiteY137" fmla="*/ 797658 h 4765775"/>
                <a:gd name="connsiteX138" fmla="*/ 2340093 w 3586378"/>
                <a:gd name="connsiteY138" fmla="*/ 791005 h 4765775"/>
                <a:gd name="connsiteX139" fmla="*/ 2415080 w 3586378"/>
                <a:gd name="connsiteY139" fmla="*/ 755167 h 4765775"/>
                <a:gd name="connsiteX140" fmla="*/ 2493393 w 3586378"/>
                <a:gd name="connsiteY140" fmla="*/ 716111 h 4765775"/>
                <a:gd name="connsiteX141" fmla="*/ 2566717 w 3586378"/>
                <a:gd name="connsiteY141" fmla="*/ 675337 h 4765775"/>
                <a:gd name="connsiteX142" fmla="*/ 2632060 w 3586378"/>
                <a:gd name="connsiteY142" fmla="*/ 632847 h 4765775"/>
                <a:gd name="connsiteX143" fmla="*/ 2643292 w 3586378"/>
                <a:gd name="connsiteY143" fmla="*/ 623958 h 4765775"/>
                <a:gd name="connsiteX144" fmla="*/ 2627071 w 3586378"/>
                <a:gd name="connsiteY144" fmla="*/ 614824 h 4765775"/>
                <a:gd name="connsiteX145" fmla="*/ 2568378 w 3586378"/>
                <a:gd name="connsiteY145" fmla="*/ 587141 h 4765775"/>
                <a:gd name="connsiteX146" fmla="*/ 2506360 w 3586378"/>
                <a:gd name="connsiteY146" fmla="*/ 560960 h 4765775"/>
                <a:gd name="connsiteX147" fmla="*/ 2441183 w 3586378"/>
                <a:gd name="connsiteY147" fmla="*/ 534994 h 4765775"/>
                <a:gd name="connsiteX148" fmla="*/ 2392300 w 3586378"/>
                <a:gd name="connsiteY148" fmla="*/ 515465 h 4765775"/>
                <a:gd name="connsiteX149" fmla="*/ 2343418 w 3586378"/>
                <a:gd name="connsiteY149" fmla="*/ 494220 h 4765775"/>
                <a:gd name="connsiteX150" fmla="*/ 2292706 w 3586378"/>
                <a:gd name="connsiteY150" fmla="*/ 472975 h 4765775"/>
                <a:gd name="connsiteX151" fmla="*/ 2242160 w 3586378"/>
                <a:gd name="connsiteY151" fmla="*/ 450228 h 4765775"/>
                <a:gd name="connsiteX152" fmla="*/ 2235316 w 3586378"/>
                <a:gd name="connsiteY152" fmla="*/ 446218 h 4765775"/>
                <a:gd name="connsiteX153" fmla="*/ 2223207 w 3586378"/>
                <a:gd name="connsiteY153" fmla="*/ 439123 h 4765775"/>
                <a:gd name="connsiteX154" fmla="*/ 2200635 w 3586378"/>
                <a:gd name="connsiteY154" fmla="*/ 425898 h 4765775"/>
                <a:gd name="connsiteX155" fmla="*/ 2168836 w 3586378"/>
                <a:gd name="connsiteY155" fmla="*/ 397866 h 4765775"/>
                <a:gd name="connsiteX156" fmla="*/ 2131259 w 3586378"/>
                <a:gd name="connsiteY156" fmla="*/ 332629 h 4765775"/>
                <a:gd name="connsiteX157" fmla="*/ 2126209 w 3586378"/>
                <a:gd name="connsiteY157" fmla="*/ 298481 h 4765775"/>
                <a:gd name="connsiteX158" fmla="*/ 2127381 w 3586378"/>
                <a:gd name="connsiteY158" fmla="*/ 287167 h 4765775"/>
                <a:gd name="connsiteX159" fmla="*/ 2125825 w 3586378"/>
                <a:gd name="connsiteY159" fmla="*/ 233053 h 4765775"/>
                <a:gd name="connsiteX160" fmla="*/ 2126557 w 3586378"/>
                <a:gd name="connsiteY160" fmla="*/ 177039 h 4765775"/>
                <a:gd name="connsiteX161" fmla="*/ 2126887 w 3586378"/>
                <a:gd name="connsiteY161" fmla="*/ 172579 h 4765775"/>
                <a:gd name="connsiteX162" fmla="*/ 2126210 w 3586378"/>
                <a:gd name="connsiteY162" fmla="*/ 168003 h 4765775"/>
                <a:gd name="connsiteX163" fmla="*/ 2129763 w 3586378"/>
                <a:gd name="connsiteY163" fmla="*/ 133699 h 4765775"/>
                <a:gd name="connsiteX164" fmla="*/ 2129764 w 3586378"/>
                <a:gd name="connsiteY164" fmla="*/ 133692 h 4765775"/>
                <a:gd name="connsiteX165" fmla="*/ 2167174 w 3586378"/>
                <a:gd name="connsiteY165" fmla="*/ 70171 h 4765775"/>
                <a:gd name="connsiteX166" fmla="*/ 2207910 w 3586378"/>
                <a:gd name="connsiteY166" fmla="*/ 37553 h 4765775"/>
                <a:gd name="connsiteX167" fmla="*/ 2235316 w 3586378"/>
                <a:gd name="connsiteY167" fmla="*/ 24723 h 4765775"/>
                <a:gd name="connsiteX168" fmla="*/ 2235316 w 3586378"/>
                <a:gd name="connsiteY168" fmla="*/ 24725 h 4765775"/>
                <a:gd name="connsiteX169" fmla="*/ 2256959 w 3586378"/>
                <a:gd name="connsiteY169" fmla="*/ 14593 h 4765775"/>
                <a:gd name="connsiteX170" fmla="*/ 2312327 w 3586378"/>
                <a:gd name="connsiteY170" fmla="*/ 0 h 4765775"/>
                <a:gd name="connsiteX0" fmla="*/ 2312327 w 3586378"/>
                <a:gd name="connsiteY0" fmla="*/ 0 h 4765775"/>
                <a:gd name="connsiteX1" fmla="*/ 2369357 w 3586378"/>
                <a:gd name="connsiteY1" fmla="*/ 0 h 4765775"/>
                <a:gd name="connsiteX2" fmla="*/ 2405271 w 3586378"/>
                <a:gd name="connsiteY2" fmla="*/ 1717 h 4765775"/>
                <a:gd name="connsiteX3" fmla="*/ 2441184 w 3586378"/>
                <a:gd name="connsiteY3" fmla="*/ 6438 h 4765775"/>
                <a:gd name="connsiteX4" fmla="*/ 2477098 w 3586378"/>
                <a:gd name="connsiteY4" fmla="*/ 16309 h 4765775"/>
                <a:gd name="connsiteX5" fmla="*/ 2511349 w 3586378"/>
                <a:gd name="connsiteY5" fmla="*/ 29400 h 4765775"/>
                <a:gd name="connsiteX6" fmla="*/ 2547263 w 3586378"/>
                <a:gd name="connsiteY6" fmla="*/ 43993 h 4765775"/>
                <a:gd name="connsiteX7" fmla="*/ 2584674 w 3586378"/>
                <a:gd name="connsiteY7" fmla="*/ 58800 h 4765775"/>
                <a:gd name="connsiteX8" fmla="*/ 2623913 w 3586378"/>
                <a:gd name="connsiteY8" fmla="*/ 73392 h 4765775"/>
                <a:gd name="connsiteX9" fmla="*/ 2664649 w 3586378"/>
                <a:gd name="connsiteY9" fmla="*/ 89702 h 4765775"/>
                <a:gd name="connsiteX10" fmla="*/ 2742961 w 3586378"/>
                <a:gd name="connsiteY10" fmla="*/ 119102 h 4765775"/>
                <a:gd name="connsiteX11" fmla="*/ 2826095 w 3586378"/>
                <a:gd name="connsiteY11" fmla="*/ 153222 h 4765775"/>
                <a:gd name="connsiteX12" fmla="*/ 2910892 w 3586378"/>
                <a:gd name="connsiteY12" fmla="*/ 192494 h 4765775"/>
                <a:gd name="connsiteX13" fmla="*/ 2995689 w 3586378"/>
                <a:gd name="connsiteY13" fmla="*/ 238203 h 4765775"/>
                <a:gd name="connsiteX14" fmla="*/ 3078989 w 3586378"/>
                <a:gd name="connsiteY14" fmla="*/ 295286 h 4765775"/>
                <a:gd name="connsiteX15" fmla="*/ 3147325 w 3586378"/>
                <a:gd name="connsiteY15" fmla="*/ 360523 h 4765775"/>
                <a:gd name="connsiteX16" fmla="*/ 3199534 w 3586378"/>
                <a:gd name="connsiteY16" fmla="*/ 433915 h 4765775"/>
                <a:gd name="connsiteX17" fmla="*/ 3232289 w 3586378"/>
                <a:gd name="connsiteY17" fmla="*/ 512243 h 4765775"/>
                <a:gd name="connsiteX18" fmla="*/ 3245257 w 3586378"/>
                <a:gd name="connsiteY18" fmla="*/ 622975 h 4765775"/>
                <a:gd name="connsiteX19" fmla="*/ 3238434 w 3586378"/>
                <a:gd name="connsiteY19" fmla="*/ 673012 h 4765775"/>
                <a:gd name="connsiteX20" fmla="*/ 3243635 w 3586378"/>
                <a:gd name="connsiteY20" fmla="*/ 698651 h 4765775"/>
                <a:gd name="connsiteX21" fmla="*/ 3245256 w 3586378"/>
                <a:gd name="connsiteY21" fmla="*/ 753453 h 4765775"/>
                <a:gd name="connsiteX22" fmla="*/ 3219152 w 3586378"/>
                <a:gd name="connsiteY22" fmla="*/ 864400 h 4765775"/>
                <a:gd name="connsiteX23" fmla="*/ 3153975 w 3586378"/>
                <a:gd name="connsiteY23" fmla="*/ 973630 h 4765775"/>
                <a:gd name="connsiteX24" fmla="*/ 3046234 w 3586378"/>
                <a:gd name="connsiteY24" fmla="*/ 1081358 h 4765775"/>
                <a:gd name="connsiteX25" fmla="*/ 2953290 w 3586378"/>
                <a:gd name="connsiteY25" fmla="*/ 1149814 h 4765775"/>
                <a:gd name="connsiteX26" fmla="*/ 2853861 w 3586378"/>
                <a:gd name="connsiteY26" fmla="*/ 1210116 h 4765775"/>
                <a:gd name="connsiteX27" fmla="*/ 2752770 w 3586378"/>
                <a:gd name="connsiteY27" fmla="*/ 1263980 h 4765775"/>
                <a:gd name="connsiteX28" fmla="*/ 2656501 w 3586378"/>
                <a:gd name="connsiteY28" fmla="*/ 1312908 h 4765775"/>
                <a:gd name="connsiteX29" fmla="*/ 2641869 w 3586378"/>
                <a:gd name="connsiteY29" fmla="*/ 1319561 h 4765775"/>
                <a:gd name="connsiteX30" fmla="*/ 2627071 w 3586378"/>
                <a:gd name="connsiteY30" fmla="*/ 1325999 h 4765775"/>
                <a:gd name="connsiteX31" fmla="*/ 2614102 w 3586378"/>
                <a:gd name="connsiteY31" fmla="*/ 1332436 h 4765775"/>
                <a:gd name="connsiteX32" fmla="*/ 2600967 w 3586378"/>
                <a:gd name="connsiteY32" fmla="*/ 1339089 h 4765775"/>
                <a:gd name="connsiteX33" fmla="*/ 2578188 w 3586378"/>
                <a:gd name="connsiteY33" fmla="*/ 1350463 h 4765775"/>
                <a:gd name="connsiteX34" fmla="*/ 2553747 w 3586378"/>
                <a:gd name="connsiteY34" fmla="*/ 1361836 h 4765775"/>
                <a:gd name="connsiteX35" fmla="*/ 2529306 w 3586378"/>
                <a:gd name="connsiteY35" fmla="*/ 1373210 h 4765775"/>
                <a:gd name="connsiteX36" fmla="*/ 2503202 w 3586378"/>
                <a:gd name="connsiteY36" fmla="*/ 1384798 h 4765775"/>
                <a:gd name="connsiteX37" fmla="*/ 2446172 w 3586378"/>
                <a:gd name="connsiteY37" fmla="*/ 1412481 h 4765775"/>
                <a:gd name="connsiteX38" fmla="*/ 2387312 w 3586378"/>
                <a:gd name="connsiteY38" fmla="*/ 1441881 h 4765775"/>
                <a:gd name="connsiteX39" fmla="*/ 2330282 w 3586378"/>
                <a:gd name="connsiteY39" fmla="*/ 1472783 h 4765775"/>
                <a:gd name="connsiteX40" fmla="*/ 2294772 w 3586378"/>
                <a:gd name="connsiteY40" fmla="*/ 1494970 h 4765775"/>
                <a:gd name="connsiteX41" fmla="*/ 2317315 w 3586378"/>
                <a:gd name="connsiteY41" fmla="*/ 1503682 h 4765775"/>
                <a:gd name="connsiteX42" fmla="*/ 2382492 w 3586378"/>
                <a:gd name="connsiteY42" fmla="*/ 1523425 h 4765775"/>
                <a:gd name="connsiteX43" fmla="*/ 2447669 w 3586378"/>
                <a:gd name="connsiteY43" fmla="*/ 1541236 h 4765775"/>
                <a:gd name="connsiteX44" fmla="*/ 2475435 w 3586378"/>
                <a:gd name="connsiteY44" fmla="*/ 1547889 h 4765775"/>
                <a:gd name="connsiteX45" fmla="*/ 2503203 w 3586378"/>
                <a:gd name="connsiteY45" fmla="*/ 1554327 h 4765775"/>
                <a:gd name="connsiteX46" fmla="*/ 2530969 w 3586378"/>
                <a:gd name="connsiteY46" fmla="*/ 1560765 h 4765775"/>
                <a:gd name="connsiteX47" fmla="*/ 2560233 w 3586378"/>
                <a:gd name="connsiteY47" fmla="*/ 1567417 h 4765775"/>
                <a:gd name="connsiteX48" fmla="*/ 2694078 w 3586378"/>
                <a:gd name="connsiteY48" fmla="*/ 1601538 h 4765775"/>
                <a:gd name="connsiteX49" fmla="*/ 2835905 w 3586378"/>
                <a:gd name="connsiteY49" fmla="*/ 1642312 h 4765775"/>
                <a:gd name="connsiteX50" fmla="*/ 2981057 w 3586378"/>
                <a:gd name="connsiteY50" fmla="*/ 1694673 h 4765775"/>
                <a:gd name="connsiteX51" fmla="*/ 3127872 w 3586378"/>
                <a:gd name="connsiteY51" fmla="*/ 1763130 h 4765775"/>
                <a:gd name="connsiteX52" fmla="*/ 3290981 w 3586378"/>
                <a:gd name="connsiteY52" fmla="*/ 1870858 h 4765775"/>
                <a:gd name="connsiteX53" fmla="*/ 3410029 w 3586378"/>
                <a:gd name="connsiteY53" fmla="*/ 1985023 h 4765775"/>
                <a:gd name="connsiteX54" fmla="*/ 3491501 w 3586378"/>
                <a:gd name="connsiteY54" fmla="*/ 2099189 h 4765775"/>
                <a:gd name="connsiteX55" fmla="*/ 3542047 w 3586378"/>
                <a:gd name="connsiteY55" fmla="*/ 2205200 h 4765775"/>
                <a:gd name="connsiteX56" fmla="*/ 3581286 w 3586378"/>
                <a:gd name="connsiteY56" fmla="*/ 2361641 h 4765775"/>
                <a:gd name="connsiteX57" fmla="*/ 3586357 w 3586378"/>
                <a:gd name="connsiteY57" fmla="*/ 2442625 h 4765775"/>
                <a:gd name="connsiteX58" fmla="*/ 3583099 w 3586378"/>
                <a:gd name="connsiteY58" fmla="*/ 2521093 h 4765775"/>
                <a:gd name="connsiteX59" fmla="*/ 3586356 w 3586378"/>
                <a:gd name="connsiteY59" fmla="*/ 2573103 h 4765775"/>
                <a:gd name="connsiteX60" fmla="*/ 3582947 w 3586378"/>
                <a:gd name="connsiteY60" fmla="*/ 2655213 h 4765775"/>
                <a:gd name="connsiteX61" fmla="*/ 3545371 w 3586378"/>
                <a:gd name="connsiteY61" fmla="*/ 2823242 h 4765775"/>
                <a:gd name="connsiteX62" fmla="*/ 3465396 w 3586378"/>
                <a:gd name="connsiteY62" fmla="*/ 2994491 h 4765775"/>
                <a:gd name="connsiteX63" fmla="*/ 3233784 w 3586378"/>
                <a:gd name="connsiteY63" fmla="*/ 3307588 h 4765775"/>
                <a:gd name="connsiteX64" fmla="*/ 2930511 w 3586378"/>
                <a:gd name="connsiteY64" fmla="*/ 3597938 h 4765775"/>
                <a:gd name="connsiteX65" fmla="*/ 2579851 w 3586378"/>
                <a:gd name="connsiteY65" fmla="*/ 3863824 h 4765775"/>
                <a:gd name="connsiteX66" fmla="*/ 2207909 w 3586378"/>
                <a:gd name="connsiteY66" fmla="*/ 4108464 h 4765775"/>
                <a:gd name="connsiteX67" fmla="*/ 1761146 w 3586378"/>
                <a:gd name="connsiteY67" fmla="*/ 4358041 h 4765775"/>
                <a:gd name="connsiteX68" fmla="*/ 1301082 w 3586378"/>
                <a:gd name="connsiteY68" fmla="*/ 4555470 h 4765775"/>
                <a:gd name="connsiteX69" fmla="*/ 836362 w 3586378"/>
                <a:gd name="connsiteY69" fmla="*/ 4692383 h 4765775"/>
                <a:gd name="connsiteX70" fmla="*/ 377960 w 3586378"/>
                <a:gd name="connsiteY70" fmla="*/ 4765775 h 4765775"/>
                <a:gd name="connsiteX71" fmla="*/ 369813 w 3586378"/>
                <a:gd name="connsiteY71" fmla="*/ 4765775 h 4765775"/>
                <a:gd name="connsiteX72" fmla="*/ 361666 w 3586378"/>
                <a:gd name="connsiteY72" fmla="*/ 4765775 h 4765775"/>
                <a:gd name="connsiteX73" fmla="*/ 353519 w 3586378"/>
                <a:gd name="connsiteY73" fmla="*/ 4765775 h 4765775"/>
                <a:gd name="connsiteX74" fmla="*/ 345372 w 3586378"/>
                <a:gd name="connsiteY74" fmla="*/ 4765775 h 4765775"/>
                <a:gd name="connsiteX75" fmla="*/ 195398 w 3586378"/>
                <a:gd name="connsiteY75" fmla="*/ 4731440 h 4765775"/>
                <a:gd name="connsiteX76" fmla="*/ 133360 w 3586378"/>
                <a:gd name="connsiteY76" fmla="*/ 4690988 h 4765775"/>
                <a:gd name="connsiteX77" fmla="*/ 127655 w 3586378"/>
                <a:gd name="connsiteY77" fmla="*/ 4685089 h 4765775"/>
                <a:gd name="connsiteX78" fmla="*/ 127655 w 3586378"/>
                <a:gd name="connsiteY78" fmla="*/ 4685090 h 4765775"/>
                <a:gd name="connsiteX79" fmla="*/ 81172 w 3586378"/>
                <a:gd name="connsiteY79" fmla="*/ 4637018 h 4765775"/>
                <a:gd name="connsiteX80" fmla="*/ 14332 w 3586378"/>
                <a:gd name="connsiteY80" fmla="*/ 4498388 h 4765775"/>
                <a:gd name="connsiteX81" fmla="*/ 14332 w 3586378"/>
                <a:gd name="connsiteY81" fmla="*/ 4498384 h 4765775"/>
                <a:gd name="connsiteX82" fmla="*/ 1239 w 3586378"/>
                <a:gd name="connsiteY82" fmla="*/ 4416707 h 4765775"/>
                <a:gd name="connsiteX83" fmla="*/ 2177 w 3586378"/>
                <a:gd name="connsiteY83" fmla="*/ 4366705 h 4765775"/>
                <a:gd name="connsiteX84" fmla="*/ 1260 w 3586378"/>
                <a:gd name="connsiteY84" fmla="*/ 4351481 h 4765775"/>
                <a:gd name="connsiteX85" fmla="*/ 71 w 3586378"/>
                <a:gd name="connsiteY85" fmla="*/ 4269654 h 4765775"/>
                <a:gd name="connsiteX86" fmla="*/ 2860 w 3586378"/>
                <a:gd name="connsiteY86" fmla="*/ 4199906 h 4765775"/>
                <a:gd name="connsiteX87" fmla="*/ 2861 w 3586378"/>
                <a:gd name="connsiteY87" fmla="*/ 4199880 h 4765775"/>
                <a:gd name="connsiteX88" fmla="*/ 53406 w 3586378"/>
                <a:gd name="connsiteY88" fmla="*/ 4023695 h 4765775"/>
                <a:gd name="connsiteX89" fmla="*/ 154664 w 3586378"/>
                <a:gd name="connsiteY89" fmla="*/ 3880130 h 4765775"/>
                <a:gd name="connsiteX90" fmla="*/ 288343 w 3586378"/>
                <a:gd name="connsiteY90" fmla="*/ 3780557 h 4765775"/>
                <a:gd name="connsiteX91" fmla="*/ 443305 w 3586378"/>
                <a:gd name="connsiteY91" fmla="*/ 3736565 h 4765775"/>
                <a:gd name="connsiteX92" fmla="*/ 780830 w 3586378"/>
                <a:gd name="connsiteY92" fmla="*/ 3686134 h 4765775"/>
                <a:gd name="connsiteX93" fmla="*/ 1128330 w 3586378"/>
                <a:gd name="connsiteY93" fmla="*/ 3589780 h 4765775"/>
                <a:gd name="connsiteX94" fmla="*/ 1478990 w 3586378"/>
                <a:gd name="connsiteY94" fmla="*/ 3449648 h 4765775"/>
                <a:gd name="connsiteX95" fmla="*/ 1827987 w 3586378"/>
                <a:gd name="connsiteY95" fmla="*/ 3270245 h 4765775"/>
                <a:gd name="connsiteX96" fmla="*/ 2131260 w 3586378"/>
                <a:gd name="connsiteY96" fmla="*/ 3089125 h 4765775"/>
                <a:gd name="connsiteX97" fmla="*/ 2416743 w 3586378"/>
                <a:gd name="connsiteY97" fmla="*/ 2894915 h 4765775"/>
                <a:gd name="connsiteX98" fmla="*/ 2662986 w 3586378"/>
                <a:gd name="connsiteY98" fmla="*/ 2687829 h 4765775"/>
                <a:gd name="connsiteX99" fmla="*/ 2850537 w 3586378"/>
                <a:gd name="connsiteY99" fmla="*/ 2469369 h 4765775"/>
                <a:gd name="connsiteX100" fmla="*/ 2881629 w 3586378"/>
                <a:gd name="connsiteY100" fmla="*/ 2417222 h 4765775"/>
                <a:gd name="connsiteX101" fmla="*/ 2882717 w 3586378"/>
                <a:gd name="connsiteY101" fmla="*/ 2414270 h 4765775"/>
                <a:gd name="connsiteX102" fmla="*/ 2871818 w 3586378"/>
                <a:gd name="connsiteY102" fmla="*/ 2402417 h 4765775"/>
                <a:gd name="connsiteX103" fmla="*/ 2848873 w 3586378"/>
                <a:gd name="connsiteY103" fmla="*/ 2386108 h 4765775"/>
                <a:gd name="connsiteX104" fmla="*/ 2826094 w 3586378"/>
                <a:gd name="connsiteY104" fmla="*/ 2371515 h 4765775"/>
                <a:gd name="connsiteX105" fmla="*/ 2733150 w 3586378"/>
                <a:gd name="connsiteY105" fmla="*/ 2325806 h 4765775"/>
                <a:gd name="connsiteX106" fmla="*/ 2632059 w 3586378"/>
                <a:gd name="connsiteY106" fmla="*/ 2288252 h 4765775"/>
                <a:gd name="connsiteX107" fmla="*/ 2522821 w 3586378"/>
                <a:gd name="connsiteY107" fmla="*/ 2255633 h 4765775"/>
                <a:gd name="connsiteX108" fmla="*/ 2410258 w 3586378"/>
                <a:gd name="connsiteY108" fmla="*/ 2224731 h 4765775"/>
                <a:gd name="connsiteX109" fmla="*/ 2379165 w 3586378"/>
                <a:gd name="connsiteY109" fmla="*/ 2216576 h 4765775"/>
                <a:gd name="connsiteX110" fmla="*/ 2346577 w 3586378"/>
                <a:gd name="connsiteY110" fmla="*/ 2208422 h 4765775"/>
                <a:gd name="connsiteX111" fmla="*/ 2313988 w 3586378"/>
                <a:gd name="connsiteY111" fmla="*/ 2200267 h 4765775"/>
                <a:gd name="connsiteX112" fmla="*/ 2281400 w 3586378"/>
                <a:gd name="connsiteY112" fmla="*/ 2190396 h 4765775"/>
                <a:gd name="connsiteX113" fmla="*/ 2165510 w 3586378"/>
                <a:gd name="connsiteY113" fmla="*/ 2156275 h 4765775"/>
                <a:gd name="connsiteX114" fmla="*/ 2046462 w 3586378"/>
                <a:gd name="connsiteY114" fmla="*/ 2113784 h 4765775"/>
                <a:gd name="connsiteX115" fmla="*/ 1929077 w 3586378"/>
                <a:gd name="connsiteY115" fmla="*/ 2058418 h 4765775"/>
                <a:gd name="connsiteX116" fmla="*/ 1816514 w 3586378"/>
                <a:gd name="connsiteY116" fmla="*/ 1988245 h 4765775"/>
                <a:gd name="connsiteX117" fmla="*/ 1736538 w 3586378"/>
                <a:gd name="connsiteY117" fmla="*/ 1919789 h 4765775"/>
                <a:gd name="connsiteX118" fmla="*/ 1673024 w 3586378"/>
                <a:gd name="connsiteY118" fmla="*/ 1842963 h 4765775"/>
                <a:gd name="connsiteX119" fmla="*/ 1627300 w 3586378"/>
                <a:gd name="connsiteY119" fmla="*/ 1761416 h 4765775"/>
                <a:gd name="connsiteX120" fmla="*/ 1599700 w 3586378"/>
                <a:gd name="connsiteY120" fmla="*/ 1676650 h 4765775"/>
                <a:gd name="connsiteX121" fmla="*/ 1591865 w 3586378"/>
                <a:gd name="connsiteY121" fmla="*/ 1493971 h 4765775"/>
                <a:gd name="connsiteX122" fmla="*/ 1591387 w 3586378"/>
                <a:gd name="connsiteY122" fmla="*/ 1436942 h 4765775"/>
                <a:gd name="connsiteX123" fmla="*/ 1617491 w 3586378"/>
                <a:gd name="connsiteY123" fmla="*/ 1312905 h 4765775"/>
                <a:gd name="connsiteX124" fmla="*/ 1692645 w 3586378"/>
                <a:gd name="connsiteY124" fmla="*/ 1182430 h 4765775"/>
                <a:gd name="connsiteX125" fmla="*/ 1829650 w 3586378"/>
                <a:gd name="connsiteY125" fmla="*/ 1051955 h 4765775"/>
                <a:gd name="connsiteX126" fmla="*/ 1922594 w 3586378"/>
                <a:gd name="connsiteY126" fmla="*/ 989937 h 4765775"/>
                <a:gd name="connsiteX127" fmla="*/ 2018697 w 3586378"/>
                <a:gd name="connsiteY127" fmla="*/ 937789 h 4765775"/>
                <a:gd name="connsiteX128" fmla="*/ 2113303 w 3586378"/>
                <a:gd name="connsiteY128" fmla="*/ 892080 h 4765775"/>
                <a:gd name="connsiteX129" fmla="*/ 2201425 w 3586378"/>
                <a:gd name="connsiteY129" fmla="*/ 853024 h 4765775"/>
                <a:gd name="connsiteX130" fmla="*/ 2222708 w 3586378"/>
                <a:gd name="connsiteY130" fmla="*/ 843152 h 4765775"/>
                <a:gd name="connsiteX131" fmla="*/ 2243824 w 3586378"/>
                <a:gd name="connsiteY131" fmla="*/ 833495 h 4765775"/>
                <a:gd name="connsiteX132" fmla="*/ 2263443 w 3586378"/>
                <a:gd name="connsiteY132" fmla="*/ 825341 h 4765775"/>
                <a:gd name="connsiteX133" fmla="*/ 2281401 w 3586378"/>
                <a:gd name="connsiteY133" fmla="*/ 817186 h 4765775"/>
                <a:gd name="connsiteX134" fmla="*/ 2296032 w 3586378"/>
                <a:gd name="connsiteY134" fmla="*/ 810533 h 4765775"/>
                <a:gd name="connsiteX135" fmla="*/ 2310664 w 3586378"/>
                <a:gd name="connsiteY135" fmla="*/ 804095 h 4765775"/>
                <a:gd name="connsiteX136" fmla="*/ 2325462 w 3586378"/>
                <a:gd name="connsiteY136" fmla="*/ 797658 h 4765775"/>
                <a:gd name="connsiteX137" fmla="*/ 2340093 w 3586378"/>
                <a:gd name="connsiteY137" fmla="*/ 791005 h 4765775"/>
                <a:gd name="connsiteX138" fmla="*/ 2415080 w 3586378"/>
                <a:gd name="connsiteY138" fmla="*/ 755167 h 4765775"/>
                <a:gd name="connsiteX139" fmla="*/ 2493393 w 3586378"/>
                <a:gd name="connsiteY139" fmla="*/ 716111 h 4765775"/>
                <a:gd name="connsiteX140" fmla="*/ 2566717 w 3586378"/>
                <a:gd name="connsiteY140" fmla="*/ 675337 h 4765775"/>
                <a:gd name="connsiteX141" fmla="*/ 2632060 w 3586378"/>
                <a:gd name="connsiteY141" fmla="*/ 632847 h 4765775"/>
                <a:gd name="connsiteX142" fmla="*/ 2643292 w 3586378"/>
                <a:gd name="connsiteY142" fmla="*/ 623958 h 4765775"/>
                <a:gd name="connsiteX143" fmla="*/ 2627071 w 3586378"/>
                <a:gd name="connsiteY143" fmla="*/ 614824 h 4765775"/>
                <a:gd name="connsiteX144" fmla="*/ 2568378 w 3586378"/>
                <a:gd name="connsiteY144" fmla="*/ 587141 h 4765775"/>
                <a:gd name="connsiteX145" fmla="*/ 2506360 w 3586378"/>
                <a:gd name="connsiteY145" fmla="*/ 560960 h 4765775"/>
                <a:gd name="connsiteX146" fmla="*/ 2441183 w 3586378"/>
                <a:gd name="connsiteY146" fmla="*/ 534994 h 4765775"/>
                <a:gd name="connsiteX147" fmla="*/ 2392300 w 3586378"/>
                <a:gd name="connsiteY147" fmla="*/ 515465 h 4765775"/>
                <a:gd name="connsiteX148" fmla="*/ 2343418 w 3586378"/>
                <a:gd name="connsiteY148" fmla="*/ 494220 h 4765775"/>
                <a:gd name="connsiteX149" fmla="*/ 2292706 w 3586378"/>
                <a:gd name="connsiteY149" fmla="*/ 472975 h 4765775"/>
                <a:gd name="connsiteX150" fmla="*/ 2242160 w 3586378"/>
                <a:gd name="connsiteY150" fmla="*/ 450228 h 4765775"/>
                <a:gd name="connsiteX151" fmla="*/ 2235316 w 3586378"/>
                <a:gd name="connsiteY151" fmla="*/ 446218 h 4765775"/>
                <a:gd name="connsiteX152" fmla="*/ 2223207 w 3586378"/>
                <a:gd name="connsiteY152" fmla="*/ 439123 h 4765775"/>
                <a:gd name="connsiteX153" fmla="*/ 2200635 w 3586378"/>
                <a:gd name="connsiteY153" fmla="*/ 425898 h 4765775"/>
                <a:gd name="connsiteX154" fmla="*/ 2168836 w 3586378"/>
                <a:gd name="connsiteY154" fmla="*/ 397866 h 4765775"/>
                <a:gd name="connsiteX155" fmla="*/ 2131259 w 3586378"/>
                <a:gd name="connsiteY155" fmla="*/ 332629 h 4765775"/>
                <a:gd name="connsiteX156" fmla="*/ 2126209 w 3586378"/>
                <a:gd name="connsiteY156" fmla="*/ 298481 h 4765775"/>
                <a:gd name="connsiteX157" fmla="*/ 2127381 w 3586378"/>
                <a:gd name="connsiteY157" fmla="*/ 287167 h 4765775"/>
                <a:gd name="connsiteX158" fmla="*/ 2125825 w 3586378"/>
                <a:gd name="connsiteY158" fmla="*/ 233053 h 4765775"/>
                <a:gd name="connsiteX159" fmla="*/ 2126557 w 3586378"/>
                <a:gd name="connsiteY159" fmla="*/ 177039 h 4765775"/>
                <a:gd name="connsiteX160" fmla="*/ 2126887 w 3586378"/>
                <a:gd name="connsiteY160" fmla="*/ 172579 h 4765775"/>
                <a:gd name="connsiteX161" fmla="*/ 2126210 w 3586378"/>
                <a:gd name="connsiteY161" fmla="*/ 168003 h 4765775"/>
                <a:gd name="connsiteX162" fmla="*/ 2129763 w 3586378"/>
                <a:gd name="connsiteY162" fmla="*/ 133699 h 4765775"/>
                <a:gd name="connsiteX163" fmla="*/ 2129764 w 3586378"/>
                <a:gd name="connsiteY163" fmla="*/ 133692 h 4765775"/>
                <a:gd name="connsiteX164" fmla="*/ 2167174 w 3586378"/>
                <a:gd name="connsiteY164" fmla="*/ 70171 h 4765775"/>
                <a:gd name="connsiteX165" fmla="*/ 2207910 w 3586378"/>
                <a:gd name="connsiteY165" fmla="*/ 37553 h 4765775"/>
                <a:gd name="connsiteX166" fmla="*/ 2235316 w 3586378"/>
                <a:gd name="connsiteY166" fmla="*/ 24723 h 4765775"/>
                <a:gd name="connsiteX167" fmla="*/ 2235316 w 3586378"/>
                <a:gd name="connsiteY167" fmla="*/ 24725 h 4765775"/>
                <a:gd name="connsiteX168" fmla="*/ 2256959 w 3586378"/>
                <a:gd name="connsiteY168" fmla="*/ 14593 h 4765775"/>
                <a:gd name="connsiteX169" fmla="*/ 2312327 w 3586378"/>
                <a:gd name="connsiteY169" fmla="*/ 0 h 4765775"/>
                <a:gd name="connsiteX0" fmla="*/ 2312327 w 3586378"/>
                <a:gd name="connsiteY0" fmla="*/ 0 h 4765775"/>
                <a:gd name="connsiteX1" fmla="*/ 2369357 w 3586378"/>
                <a:gd name="connsiteY1" fmla="*/ 0 h 4765775"/>
                <a:gd name="connsiteX2" fmla="*/ 2405271 w 3586378"/>
                <a:gd name="connsiteY2" fmla="*/ 1717 h 4765775"/>
                <a:gd name="connsiteX3" fmla="*/ 2441184 w 3586378"/>
                <a:gd name="connsiteY3" fmla="*/ 6438 h 4765775"/>
                <a:gd name="connsiteX4" fmla="*/ 2477098 w 3586378"/>
                <a:gd name="connsiteY4" fmla="*/ 16309 h 4765775"/>
                <a:gd name="connsiteX5" fmla="*/ 2511349 w 3586378"/>
                <a:gd name="connsiteY5" fmla="*/ 29400 h 4765775"/>
                <a:gd name="connsiteX6" fmla="*/ 2547263 w 3586378"/>
                <a:gd name="connsiteY6" fmla="*/ 43993 h 4765775"/>
                <a:gd name="connsiteX7" fmla="*/ 2584674 w 3586378"/>
                <a:gd name="connsiteY7" fmla="*/ 58800 h 4765775"/>
                <a:gd name="connsiteX8" fmla="*/ 2623913 w 3586378"/>
                <a:gd name="connsiteY8" fmla="*/ 73392 h 4765775"/>
                <a:gd name="connsiteX9" fmla="*/ 2664649 w 3586378"/>
                <a:gd name="connsiteY9" fmla="*/ 89702 h 4765775"/>
                <a:gd name="connsiteX10" fmla="*/ 2742961 w 3586378"/>
                <a:gd name="connsiteY10" fmla="*/ 119102 h 4765775"/>
                <a:gd name="connsiteX11" fmla="*/ 2826095 w 3586378"/>
                <a:gd name="connsiteY11" fmla="*/ 153222 h 4765775"/>
                <a:gd name="connsiteX12" fmla="*/ 2910892 w 3586378"/>
                <a:gd name="connsiteY12" fmla="*/ 192494 h 4765775"/>
                <a:gd name="connsiteX13" fmla="*/ 2995689 w 3586378"/>
                <a:gd name="connsiteY13" fmla="*/ 238203 h 4765775"/>
                <a:gd name="connsiteX14" fmla="*/ 3078989 w 3586378"/>
                <a:gd name="connsiteY14" fmla="*/ 295286 h 4765775"/>
                <a:gd name="connsiteX15" fmla="*/ 3147325 w 3586378"/>
                <a:gd name="connsiteY15" fmla="*/ 360523 h 4765775"/>
                <a:gd name="connsiteX16" fmla="*/ 3199534 w 3586378"/>
                <a:gd name="connsiteY16" fmla="*/ 433915 h 4765775"/>
                <a:gd name="connsiteX17" fmla="*/ 3232289 w 3586378"/>
                <a:gd name="connsiteY17" fmla="*/ 512243 h 4765775"/>
                <a:gd name="connsiteX18" fmla="*/ 3245257 w 3586378"/>
                <a:gd name="connsiteY18" fmla="*/ 622975 h 4765775"/>
                <a:gd name="connsiteX19" fmla="*/ 3238434 w 3586378"/>
                <a:gd name="connsiteY19" fmla="*/ 673012 h 4765775"/>
                <a:gd name="connsiteX20" fmla="*/ 3243635 w 3586378"/>
                <a:gd name="connsiteY20" fmla="*/ 698651 h 4765775"/>
                <a:gd name="connsiteX21" fmla="*/ 3245256 w 3586378"/>
                <a:gd name="connsiteY21" fmla="*/ 753453 h 4765775"/>
                <a:gd name="connsiteX22" fmla="*/ 3219152 w 3586378"/>
                <a:gd name="connsiteY22" fmla="*/ 864400 h 4765775"/>
                <a:gd name="connsiteX23" fmla="*/ 3153975 w 3586378"/>
                <a:gd name="connsiteY23" fmla="*/ 973630 h 4765775"/>
                <a:gd name="connsiteX24" fmla="*/ 3046234 w 3586378"/>
                <a:gd name="connsiteY24" fmla="*/ 1081358 h 4765775"/>
                <a:gd name="connsiteX25" fmla="*/ 2953290 w 3586378"/>
                <a:gd name="connsiteY25" fmla="*/ 1149814 h 4765775"/>
                <a:gd name="connsiteX26" fmla="*/ 2853861 w 3586378"/>
                <a:gd name="connsiteY26" fmla="*/ 1210116 h 4765775"/>
                <a:gd name="connsiteX27" fmla="*/ 2752770 w 3586378"/>
                <a:gd name="connsiteY27" fmla="*/ 1263980 h 4765775"/>
                <a:gd name="connsiteX28" fmla="*/ 2656501 w 3586378"/>
                <a:gd name="connsiteY28" fmla="*/ 1312908 h 4765775"/>
                <a:gd name="connsiteX29" fmla="*/ 2641869 w 3586378"/>
                <a:gd name="connsiteY29" fmla="*/ 1319561 h 4765775"/>
                <a:gd name="connsiteX30" fmla="*/ 2627071 w 3586378"/>
                <a:gd name="connsiteY30" fmla="*/ 1325999 h 4765775"/>
                <a:gd name="connsiteX31" fmla="*/ 2614102 w 3586378"/>
                <a:gd name="connsiteY31" fmla="*/ 1332436 h 4765775"/>
                <a:gd name="connsiteX32" fmla="*/ 2600967 w 3586378"/>
                <a:gd name="connsiteY32" fmla="*/ 1339089 h 4765775"/>
                <a:gd name="connsiteX33" fmla="*/ 2578188 w 3586378"/>
                <a:gd name="connsiteY33" fmla="*/ 1350463 h 4765775"/>
                <a:gd name="connsiteX34" fmla="*/ 2553747 w 3586378"/>
                <a:gd name="connsiteY34" fmla="*/ 1361836 h 4765775"/>
                <a:gd name="connsiteX35" fmla="*/ 2529306 w 3586378"/>
                <a:gd name="connsiteY35" fmla="*/ 1373210 h 4765775"/>
                <a:gd name="connsiteX36" fmla="*/ 2503202 w 3586378"/>
                <a:gd name="connsiteY36" fmla="*/ 1384798 h 4765775"/>
                <a:gd name="connsiteX37" fmla="*/ 2446172 w 3586378"/>
                <a:gd name="connsiteY37" fmla="*/ 1412481 h 4765775"/>
                <a:gd name="connsiteX38" fmla="*/ 2387312 w 3586378"/>
                <a:gd name="connsiteY38" fmla="*/ 1441881 h 4765775"/>
                <a:gd name="connsiteX39" fmla="*/ 2330282 w 3586378"/>
                <a:gd name="connsiteY39" fmla="*/ 1472783 h 4765775"/>
                <a:gd name="connsiteX40" fmla="*/ 2294772 w 3586378"/>
                <a:gd name="connsiteY40" fmla="*/ 1494970 h 4765775"/>
                <a:gd name="connsiteX41" fmla="*/ 2317315 w 3586378"/>
                <a:gd name="connsiteY41" fmla="*/ 1503682 h 4765775"/>
                <a:gd name="connsiteX42" fmla="*/ 2382492 w 3586378"/>
                <a:gd name="connsiteY42" fmla="*/ 1523425 h 4765775"/>
                <a:gd name="connsiteX43" fmla="*/ 2447669 w 3586378"/>
                <a:gd name="connsiteY43" fmla="*/ 1541236 h 4765775"/>
                <a:gd name="connsiteX44" fmla="*/ 2475435 w 3586378"/>
                <a:gd name="connsiteY44" fmla="*/ 1547889 h 4765775"/>
                <a:gd name="connsiteX45" fmla="*/ 2503203 w 3586378"/>
                <a:gd name="connsiteY45" fmla="*/ 1554327 h 4765775"/>
                <a:gd name="connsiteX46" fmla="*/ 2530969 w 3586378"/>
                <a:gd name="connsiteY46" fmla="*/ 1560765 h 4765775"/>
                <a:gd name="connsiteX47" fmla="*/ 2560233 w 3586378"/>
                <a:gd name="connsiteY47" fmla="*/ 1567417 h 4765775"/>
                <a:gd name="connsiteX48" fmla="*/ 2694078 w 3586378"/>
                <a:gd name="connsiteY48" fmla="*/ 1601538 h 4765775"/>
                <a:gd name="connsiteX49" fmla="*/ 2835905 w 3586378"/>
                <a:gd name="connsiteY49" fmla="*/ 1642312 h 4765775"/>
                <a:gd name="connsiteX50" fmla="*/ 2981057 w 3586378"/>
                <a:gd name="connsiteY50" fmla="*/ 1694673 h 4765775"/>
                <a:gd name="connsiteX51" fmla="*/ 3127872 w 3586378"/>
                <a:gd name="connsiteY51" fmla="*/ 1763130 h 4765775"/>
                <a:gd name="connsiteX52" fmla="*/ 3290981 w 3586378"/>
                <a:gd name="connsiteY52" fmla="*/ 1870858 h 4765775"/>
                <a:gd name="connsiteX53" fmla="*/ 3410029 w 3586378"/>
                <a:gd name="connsiteY53" fmla="*/ 1985023 h 4765775"/>
                <a:gd name="connsiteX54" fmla="*/ 3491501 w 3586378"/>
                <a:gd name="connsiteY54" fmla="*/ 2099189 h 4765775"/>
                <a:gd name="connsiteX55" fmla="*/ 3542047 w 3586378"/>
                <a:gd name="connsiteY55" fmla="*/ 2205200 h 4765775"/>
                <a:gd name="connsiteX56" fmla="*/ 3581286 w 3586378"/>
                <a:gd name="connsiteY56" fmla="*/ 2361641 h 4765775"/>
                <a:gd name="connsiteX57" fmla="*/ 3586357 w 3586378"/>
                <a:gd name="connsiteY57" fmla="*/ 2442625 h 4765775"/>
                <a:gd name="connsiteX58" fmla="*/ 3583099 w 3586378"/>
                <a:gd name="connsiteY58" fmla="*/ 2521093 h 4765775"/>
                <a:gd name="connsiteX59" fmla="*/ 3586356 w 3586378"/>
                <a:gd name="connsiteY59" fmla="*/ 2573103 h 4765775"/>
                <a:gd name="connsiteX60" fmla="*/ 3582947 w 3586378"/>
                <a:gd name="connsiteY60" fmla="*/ 2655213 h 4765775"/>
                <a:gd name="connsiteX61" fmla="*/ 3545371 w 3586378"/>
                <a:gd name="connsiteY61" fmla="*/ 2823242 h 4765775"/>
                <a:gd name="connsiteX62" fmla="*/ 3465396 w 3586378"/>
                <a:gd name="connsiteY62" fmla="*/ 2994491 h 4765775"/>
                <a:gd name="connsiteX63" fmla="*/ 3233784 w 3586378"/>
                <a:gd name="connsiteY63" fmla="*/ 3307588 h 4765775"/>
                <a:gd name="connsiteX64" fmla="*/ 2930511 w 3586378"/>
                <a:gd name="connsiteY64" fmla="*/ 3597938 h 4765775"/>
                <a:gd name="connsiteX65" fmla="*/ 2579851 w 3586378"/>
                <a:gd name="connsiteY65" fmla="*/ 3863824 h 4765775"/>
                <a:gd name="connsiteX66" fmla="*/ 2207909 w 3586378"/>
                <a:gd name="connsiteY66" fmla="*/ 4108464 h 4765775"/>
                <a:gd name="connsiteX67" fmla="*/ 1761146 w 3586378"/>
                <a:gd name="connsiteY67" fmla="*/ 4358041 h 4765775"/>
                <a:gd name="connsiteX68" fmla="*/ 1301082 w 3586378"/>
                <a:gd name="connsiteY68" fmla="*/ 4555470 h 4765775"/>
                <a:gd name="connsiteX69" fmla="*/ 836362 w 3586378"/>
                <a:gd name="connsiteY69" fmla="*/ 4692383 h 4765775"/>
                <a:gd name="connsiteX70" fmla="*/ 377960 w 3586378"/>
                <a:gd name="connsiteY70" fmla="*/ 4765775 h 4765775"/>
                <a:gd name="connsiteX71" fmla="*/ 369813 w 3586378"/>
                <a:gd name="connsiteY71" fmla="*/ 4765775 h 4765775"/>
                <a:gd name="connsiteX72" fmla="*/ 361666 w 3586378"/>
                <a:gd name="connsiteY72" fmla="*/ 4765775 h 4765775"/>
                <a:gd name="connsiteX73" fmla="*/ 353519 w 3586378"/>
                <a:gd name="connsiteY73" fmla="*/ 4765775 h 4765775"/>
                <a:gd name="connsiteX74" fmla="*/ 345372 w 3586378"/>
                <a:gd name="connsiteY74" fmla="*/ 4765775 h 4765775"/>
                <a:gd name="connsiteX75" fmla="*/ 195398 w 3586378"/>
                <a:gd name="connsiteY75" fmla="*/ 4731440 h 4765775"/>
                <a:gd name="connsiteX76" fmla="*/ 133360 w 3586378"/>
                <a:gd name="connsiteY76" fmla="*/ 4690988 h 4765775"/>
                <a:gd name="connsiteX77" fmla="*/ 127655 w 3586378"/>
                <a:gd name="connsiteY77" fmla="*/ 4685089 h 4765775"/>
                <a:gd name="connsiteX78" fmla="*/ 127655 w 3586378"/>
                <a:gd name="connsiteY78" fmla="*/ 4685090 h 4765775"/>
                <a:gd name="connsiteX79" fmla="*/ 81172 w 3586378"/>
                <a:gd name="connsiteY79" fmla="*/ 4637018 h 4765775"/>
                <a:gd name="connsiteX80" fmla="*/ 14332 w 3586378"/>
                <a:gd name="connsiteY80" fmla="*/ 4498388 h 4765775"/>
                <a:gd name="connsiteX81" fmla="*/ 14332 w 3586378"/>
                <a:gd name="connsiteY81" fmla="*/ 4498384 h 4765775"/>
                <a:gd name="connsiteX82" fmla="*/ 1239 w 3586378"/>
                <a:gd name="connsiteY82" fmla="*/ 4416707 h 4765775"/>
                <a:gd name="connsiteX83" fmla="*/ 2177 w 3586378"/>
                <a:gd name="connsiteY83" fmla="*/ 4366705 h 4765775"/>
                <a:gd name="connsiteX84" fmla="*/ 1260 w 3586378"/>
                <a:gd name="connsiteY84" fmla="*/ 4351481 h 4765775"/>
                <a:gd name="connsiteX85" fmla="*/ 71 w 3586378"/>
                <a:gd name="connsiteY85" fmla="*/ 4269654 h 4765775"/>
                <a:gd name="connsiteX86" fmla="*/ 2860 w 3586378"/>
                <a:gd name="connsiteY86" fmla="*/ 4199906 h 4765775"/>
                <a:gd name="connsiteX87" fmla="*/ 2861 w 3586378"/>
                <a:gd name="connsiteY87" fmla="*/ 4199880 h 4765775"/>
                <a:gd name="connsiteX88" fmla="*/ 53406 w 3586378"/>
                <a:gd name="connsiteY88" fmla="*/ 4023695 h 4765775"/>
                <a:gd name="connsiteX89" fmla="*/ 154664 w 3586378"/>
                <a:gd name="connsiteY89" fmla="*/ 3880130 h 4765775"/>
                <a:gd name="connsiteX90" fmla="*/ 288343 w 3586378"/>
                <a:gd name="connsiteY90" fmla="*/ 3780557 h 4765775"/>
                <a:gd name="connsiteX91" fmla="*/ 443305 w 3586378"/>
                <a:gd name="connsiteY91" fmla="*/ 3736565 h 4765775"/>
                <a:gd name="connsiteX92" fmla="*/ 780830 w 3586378"/>
                <a:gd name="connsiteY92" fmla="*/ 3686134 h 4765775"/>
                <a:gd name="connsiteX93" fmla="*/ 1128330 w 3586378"/>
                <a:gd name="connsiteY93" fmla="*/ 3589780 h 4765775"/>
                <a:gd name="connsiteX94" fmla="*/ 1478990 w 3586378"/>
                <a:gd name="connsiteY94" fmla="*/ 3449648 h 4765775"/>
                <a:gd name="connsiteX95" fmla="*/ 1827987 w 3586378"/>
                <a:gd name="connsiteY95" fmla="*/ 3270245 h 4765775"/>
                <a:gd name="connsiteX96" fmla="*/ 2131260 w 3586378"/>
                <a:gd name="connsiteY96" fmla="*/ 3089125 h 4765775"/>
                <a:gd name="connsiteX97" fmla="*/ 2416743 w 3586378"/>
                <a:gd name="connsiteY97" fmla="*/ 2894915 h 4765775"/>
                <a:gd name="connsiteX98" fmla="*/ 2662986 w 3586378"/>
                <a:gd name="connsiteY98" fmla="*/ 2687829 h 4765775"/>
                <a:gd name="connsiteX99" fmla="*/ 2850537 w 3586378"/>
                <a:gd name="connsiteY99" fmla="*/ 2469369 h 4765775"/>
                <a:gd name="connsiteX100" fmla="*/ 2881629 w 3586378"/>
                <a:gd name="connsiteY100" fmla="*/ 2417222 h 4765775"/>
                <a:gd name="connsiteX101" fmla="*/ 2882717 w 3586378"/>
                <a:gd name="connsiteY101" fmla="*/ 2414270 h 4765775"/>
                <a:gd name="connsiteX102" fmla="*/ 2871818 w 3586378"/>
                <a:gd name="connsiteY102" fmla="*/ 2402417 h 4765775"/>
                <a:gd name="connsiteX103" fmla="*/ 2848873 w 3586378"/>
                <a:gd name="connsiteY103" fmla="*/ 2386108 h 4765775"/>
                <a:gd name="connsiteX104" fmla="*/ 2826094 w 3586378"/>
                <a:gd name="connsiteY104" fmla="*/ 2371515 h 4765775"/>
                <a:gd name="connsiteX105" fmla="*/ 2733150 w 3586378"/>
                <a:gd name="connsiteY105" fmla="*/ 2325806 h 4765775"/>
                <a:gd name="connsiteX106" fmla="*/ 2632059 w 3586378"/>
                <a:gd name="connsiteY106" fmla="*/ 2288252 h 4765775"/>
                <a:gd name="connsiteX107" fmla="*/ 2522821 w 3586378"/>
                <a:gd name="connsiteY107" fmla="*/ 2255633 h 4765775"/>
                <a:gd name="connsiteX108" fmla="*/ 2410258 w 3586378"/>
                <a:gd name="connsiteY108" fmla="*/ 2224731 h 4765775"/>
                <a:gd name="connsiteX109" fmla="*/ 2379165 w 3586378"/>
                <a:gd name="connsiteY109" fmla="*/ 2216576 h 4765775"/>
                <a:gd name="connsiteX110" fmla="*/ 2346577 w 3586378"/>
                <a:gd name="connsiteY110" fmla="*/ 2208422 h 4765775"/>
                <a:gd name="connsiteX111" fmla="*/ 2313988 w 3586378"/>
                <a:gd name="connsiteY111" fmla="*/ 2200267 h 4765775"/>
                <a:gd name="connsiteX112" fmla="*/ 2281400 w 3586378"/>
                <a:gd name="connsiteY112" fmla="*/ 2190396 h 4765775"/>
                <a:gd name="connsiteX113" fmla="*/ 2165510 w 3586378"/>
                <a:gd name="connsiteY113" fmla="*/ 2156275 h 4765775"/>
                <a:gd name="connsiteX114" fmla="*/ 2046462 w 3586378"/>
                <a:gd name="connsiteY114" fmla="*/ 2113784 h 4765775"/>
                <a:gd name="connsiteX115" fmla="*/ 1929077 w 3586378"/>
                <a:gd name="connsiteY115" fmla="*/ 2058418 h 4765775"/>
                <a:gd name="connsiteX116" fmla="*/ 1816514 w 3586378"/>
                <a:gd name="connsiteY116" fmla="*/ 1988245 h 4765775"/>
                <a:gd name="connsiteX117" fmla="*/ 1736538 w 3586378"/>
                <a:gd name="connsiteY117" fmla="*/ 1919789 h 4765775"/>
                <a:gd name="connsiteX118" fmla="*/ 1673024 w 3586378"/>
                <a:gd name="connsiteY118" fmla="*/ 1842963 h 4765775"/>
                <a:gd name="connsiteX119" fmla="*/ 1627300 w 3586378"/>
                <a:gd name="connsiteY119" fmla="*/ 1761416 h 4765775"/>
                <a:gd name="connsiteX120" fmla="*/ 1599700 w 3586378"/>
                <a:gd name="connsiteY120" fmla="*/ 1676650 h 4765775"/>
                <a:gd name="connsiteX121" fmla="*/ 1591387 w 3586378"/>
                <a:gd name="connsiteY121" fmla="*/ 1436942 h 4765775"/>
                <a:gd name="connsiteX122" fmla="*/ 1617491 w 3586378"/>
                <a:gd name="connsiteY122" fmla="*/ 1312905 h 4765775"/>
                <a:gd name="connsiteX123" fmla="*/ 1692645 w 3586378"/>
                <a:gd name="connsiteY123" fmla="*/ 1182430 h 4765775"/>
                <a:gd name="connsiteX124" fmla="*/ 1829650 w 3586378"/>
                <a:gd name="connsiteY124" fmla="*/ 1051955 h 4765775"/>
                <a:gd name="connsiteX125" fmla="*/ 1922594 w 3586378"/>
                <a:gd name="connsiteY125" fmla="*/ 989937 h 4765775"/>
                <a:gd name="connsiteX126" fmla="*/ 2018697 w 3586378"/>
                <a:gd name="connsiteY126" fmla="*/ 937789 h 4765775"/>
                <a:gd name="connsiteX127" fmla="*/ 2113303 w 3586378"/>
                <a:gd name="connsiteY127" fmla="*/ 892080 h 4765775"/>
                <a:gd name="connsiteX128" fmla="*/ 2201425 w 3586378"/>
                <a:gd name="connsiteY128" fmla="*/ 853024 h 4765775"/>
                <a:gd name="connsiteX129" fmla="*/ 2222708 w 3586378"/>
                <a:gd name="connsiteY129" fmla="*/ 843152 h 4765775"/>
                <a:gd name="connsiteX130" fmla="*/ 2243824 w 3586378"/>
                <a:gd name="connsiteY130" fmla="*/ 833495 h 4765775"/>
                <a:gd name="connsiteX131" fmla="*/ 2263443 w 3586378"/>
                <a:gd name="connsiteY131" fmla="*/ 825341 h 4765775"/>
                <a:gd name="connsiteX132" fmla="*/ 2281401 w 3586378"/>
                <a:gd name="connsiteY132" fmla="*/ 817186 h 4765775"/>
                <a:gd name="connsiteX133" fmla="*/ 2296032 w 3586378"/>
                <a:gd name="connsiteY133" fmla="*/ 810533 h 4765775"/>
                <a:gd name="connsiteX134" fmla="*/ 2310664 w 3586378"/>
                <a:gd name="connsiteY134" fmla="*/ 804095 h 4765775"/>
                <a:gd name="connsiteX135" fmla="*/ 2325462 w 3586378"/>
                <a:gd name="connsiteY135" fmla="*/ 797658 h 4765775"/>
                <a:gd name="connsiteX136" fmla="*/ 2340093 w 3586378"/>
                <a:gd name="connsiteY136" fmla="*/ 791005 h 4765775"/>
                <a:gd name="connsiteX137" fmla="*/ 2415080 w 3586378"/>
                <a:gd name="connsiteY137" fmla="*/ 755167 h 4765775"/>
                <a:gd name="connsiteX138" fmla="*/ 2493393 w 3586378"/>
                <a:gd name="connsiteY138" fmla="*/ 716111 h 4765775"/>
                <a:gd name="connsiteX139" fmla="*/ 2566717 w 3586378"/>
                <a:gd name="connsiteY139" fmla="*/ 675337 h 4765775"/>
                <a:gd name="connsiteX140" fmla="*/ 2632060 w 3586378"/>
                <a:gd name="connsiteY140" fmla="*/ 632847 h 4765775"/>
                <a:gd name="connsiteX141" fmla="*/ 2643292 w 3586378"/>
                <a:gd name="connsiteY141" fmla="*/ 623958 h 4765775"/>
                <a:gd name="connsiteX142" fmla="*/ 2627071 w 3586378"/>
                <a:gd name="connsiteY142" fmla="*/ 614824 h 4765775"/>
                <a:gd name="connsiteX143" fmla="*/ 2568378 w 3586378"/>
                <a:gd name="connsiteY143" fmla="*/ 587141 h 4765775"/>
                <a:gd name="connsiteX144" fmla="*/ 2506360 w 3586378"/>
                <a:gd name="connsiteY144" fmla="*/ 560960 h 4765775"/>
                <a:gd name="connsiteX145" fmla="*/ 2441183 w 3586378"/>
                <a:gd name="connsiteY145" fmla="*/ 534994 h 4765775"/>
                <a:gd name="connsiteX146" fmla="*/ 2392300 w 3586378"/>
                <a:gd name="connsiteY146" fmla="*/ 515465 h 4765775"/>
                <a:gd name="connsiteX147" fmla="*/ 2343418 w 3586378"/>
                <a:gd name="connsiteY147" fmla="*/ 494220 h 4765775"/>
                <a:gd name="connsiteX148" fmla="*/ 2292706 w 3586378"/>
                <a:gd name="connsiteY148" fmla="*/ 472975 h 4765775"/>
                <a:gd name="connsiteX149" fmla="*/ 2242160 w 3586378"/>
                <a:gd name="connsiteY149" fmla="*/ 450228 h 4765775"/>
                <a:gd name="connsiteX150" fmla="*/ 2235316 w 3586378"/>
                <a:gd name="connsiteY150" fmla="*/ 446218 h 4765775"/>
                <a:gd name="connsiteX151" fmla="*/ 2223207 w 3586378"/>
                <a:gd name="connsiteY151" fmla="*/ 439123 h 4765775"/>
                <a:gd name="connsiteX152" fmla="*/ 2200635 w 3586378"/>
                <a:gd name="connsiteY152" fmla="*/ 425898 h 4765775"/>
                <a:gd name="connsiteX153" fmla="*/ 2168836 w 3586378"/>
                <a:gd name="connsiteY153" fmla="*/ 397866 h 4765775"/>
                <a:gd name="connsiteX154" fmla="*/ 2131259 w 3586378"/>
                <a:gd name="connsiteY154" fmla="*/ 332629 h 4765775"/>
                <a:gd name="connsiteX155" fmla="*/ 2126209 w 3586378"/>
                <a:gd name="connsiteY155" fmla="*/ 298481 h 4765775"/>
                <a:gd name="connsiteX156" fmla="*/ 2127381 w 3586378"/>
                <a:gd name="connsiteY156" fmla="*/ 287167 h 4765775"/>
                <a:gd name="connsiteX157" fmla="*/ 2125825 w 3586378"/>
                <a:gd name="connsiteY157" fmla="*/ 233053 h 4765775"/>
                <a:gd name="connsiteX158" fmla="*/ 2126557 w 3586378"/>
                <a:gd name="connsiteY158" fmla="*/ 177039 h 4765775"/>
                <a:gd name="connsiteX159" fmla="*/ 2126887 w 3586378"/>
                <a:gd name="connsiteY159" fmla="*/ 172579 h 4765775"/>
                <a:gd name="connsiteX160" fmla="*/ 2126210 w 3586378"/>
                <a:gd name="connsiteY160" fmla="*/ 168003 h 4765775"/>
                <a:gd name="connsiteX161" fmla="*/ 2129763 w 3586378"/>
                <a:gd name="connsiteY161" fmla="*/ 133699 h 4765775"/>
                <a:gd name="connsiteX162" fmla="*/ 2129764 w 3586378"/>
                <a:gd name="connsiteY162" fmla="*/ 133692 h 4765775"/>
                <a:gd name="connsiteX163" fmla="*/ 2167174 w 3586378"/>
                <a:gd name="connsiteY163" fmla="*/ 70171 h 4765775"/>
                <a:gd name="connsiteX164" fmla="*/ 2207910 w 3586378"/>
                <a:gd name="connsiteY164" fmla="*/ 37553 h 4765775"/>
                <a:gd name="connsiteX165" fmla="*/ 2235316 w 3586378"/>
                <a:gd name="connsiteY165" fmla="*/ 24723 h 4765775"/>
                <a:gd name="connsiteX166" fmla="*/ 2235316 w 3586378"/>
                <a:gd name="connsiteY166" fmla="*/ 24725 h 4765775"/>
                <a:gd name="connsiteX167" fmla="*/ 2256959 w 3586378"/>
                <a:gd name="connsiteY167" fmla="*/ 14593 h 4765775"/>
                <a:gd name="connsiteX168" fmla="*/ 2312327 w 3586378"/>
                <a:gd name="connsiteY168" fmla="*/ 0 h 476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3586378" h="4765775">
                  <a:moveTo>
                    <a:pt x="2312327" y="0"/>
                  </a:moveTo>
                  <a:cubicBezTo>
                    <a:pt x="2328621" y="1717"/>
                    <a:pt x="2349903" y="0"/>
                    <a:pt x="2369357" y="0"/>
                  </a:cubicBezTo>
                  <a:cubicBezTo>
                    <a:pt x="2380829" y="0"/>
                    <a:pt x="2393964" y="0"/>
                    <a:pt x="2405271" y="1717"/>
                  </a:cubicBezTo>
                  <a:lnTo>
                    <a:pt x="2441184" y="6438"/>
                  </a:lnTo>
                  <a:cubicBezTo>
                    <a:pt x="2452657" y="9872"/>
                    <a:pt x="2465626" y="11374"/>
                    <a:pt x="2477098" y="16309"/>
                  </a:cubicBezTo>
                  <a:cubicBezTo>
                    <a:pt x="2488571" y="19528"/>
                    <a:pt x="2499877" y="24464"/>
                    <a:pt x="2511349" y="29400"/>
                  </a:cubicBezTo>
                  <a:cubicBezTo>
                    <a:pt x="2522822" y="34336"/>
                    <a:pt x="2534128" y="39057"/>
                    <a:pt x="2547263" y="43993"/>
                  </a:cubicBezTo>
                  <a:cubicBezTo>
                    <a:pt x="2560233" y="48928"/>
                    <a:pt x="2571705" y="53864"/>
                    <a:pt x="2584674" y="58800"/>
                  </a:cubicBezTo>
                  <a:cubicBezTo>
                    <a:pt x="2597809" y="63521"/>
                    <a:pt x="2610778" y="68457"/>
                    <a:pt x="2623913" y="73392"/>
                  </a:cubicBezTo>
                  <a:cubicBezTo>
                    <a:pt x="2636882" y="78328"/>
                    <a:pt x="2651514" y="83264"/>
                    <a:pt x="2664649" y="89702"/>
                  </a:cubicBezTo>
                  <a:lnTo>
                    <a:pt x="2742961" y="119102"/>
                  </a:lnTo>
                  <a:cubicBezTo>
                    <a:pt x="2770728" y="128758"/>
                    <a:pt x="2798329" y="140347"/>
                    <a:pt x="2826095" y="153222"/>
                  </a:cubicBezTo>
                  <a:cubicBezTo>
                    <a:pt x="2853862" y="164811"/>
                    <a:pt x="2883125" y="177687"/>
                    <a:pt x="2910892" y="192494"/>
                  </a:cubicBezTo>
                  <a:cubicBezTo>
                    <a:pt x="2938659" y="207086"/>
                    <a:pt x="2967922" y="221894"/>
                    <a:pt x="2995689" y="238203"/>
                  </a:cubicBezTo>
                  <a:cubicBezTo>
                    <a:pt x="3025119" y="256015"/>
                    <a:pt x="3052885" y="275543"/>
                    <a:pt x="3078989" y="295286"/>
                  </a:cubicBezTo>
                  <a:cubicBezTo>
                    <a:pt x="3103431" y="316316"/>
                    <a:pt x="3126209" y="337561"/>
                    <a:pt x="3147325" y="360523"/>
                  </a:cubicBezTo>
                  <a:cubicBezTo>
                    <a:pt x="3166945" y="383271"/>
                    <a:pt x="3184902" y="407735"/>
                    <a:pt x="3199534" y="433915"/>
                  </a:cubicBezTo>
                  <a:cubicBezTo>
                    <a:pt x="3214332" y="459882"/>
                    <a:pt x="3225638" y="486063"/>
                    <a:pt x="3232289" y="512243"/>
                  </a:cubicBezTo>
                  <a:cubicBezTo>
                    <a:pt x="3243595" y="549583"/>
                    <a:pt x="3246920" y="587138"/>
                    <a:pt x="3245257" y="622975"/>
                  </a:cubicBezTo>
                  <a:lnTo>
                    <a:pt x="3238434" y="673012"/>
                  </a:lnTo>
                  <a:lnTo>
                    <a:pt x="3243635" y="698651"/>
                  </a:lnTo>
                  <a:cubicBezTo>
                    <a:pt x="3245672" y="717187"/>
                    <a:pt x="3246087" y="735535"/>
                    <a:pt x="3245256" y="753453"/>
                  </a:cubicBezTo>
                  <a:cubicBezTo>
                    <a:pt x="3243594" y="791008"/>
                    <a:pt x="3235447" y="826846"/>
                    <a:pt x="3219152" y="864400"/>
                  </a:cubicBezTo>
                  <a:cubicBezTo>
                    <a:pt x="3204521" y="901955"/>
                    <a:pt x="3181576" y="937792"/>
                    <a:pt x="3153975" y="973630"/>
                  </a:cubicBezTo>
                  <a:cubicBezTo>
                    <a:pt x="3124546" y="1009682"/>
                    <a:pt x="3088632" y="1045520"/>
                    <a:pt x="3046234" y="1081358"/>
                  </a:cubicBezTo>
                  <a:cubicBezTo>
                    <a:pt x="3016970" y="1105822"/>
                    <a:pt x="2985878" y="1128569"/>
                    <a:pt x="2953290" y="1149814"/>
                  </a:cubicBezTo>
                  <a:cubicBezTo>
                    <a:pt x="2920701" y="1171059"/>
                    <a:pt x="2888112" y="1192305"/>
                    <a:pt x="2853861" y="1210116"/>
                  </a:cubicBezTo>
                  <a:cubicBezTo>
                    <a:pt x="2819610" y="1229859"/>
                    <a:pt x="2787021" y="1247671"/>
                    <a:pt x="2752770" y="1263980"/>
                  </a:cubicBezTo>
                  <a:cubicBezTo>
                    <a:pt x="2720015" y="1282006"/>
                    <a:pt x="2687426" y="1296599"/>
                    <a:pt x="2656501" y="1312908"/>
                  </a:cubicBezTo>
                  <a:cubicBezTo>
                    <a:pt x="2651513" y="1314625"/>
                    <a:pt x="2646691" y="1317844"/>
                    <a:pt x="2641869" y="1319561"/>
                  </a:cubicBezTo>
                  <a:cubicBezTo>
                    <a:pt x="2636881" y="1321063"/>
                    <a:pt x="2632059" y="1324282"/>
                    <a:pt x="2627071" y="1325999"/>
                  </a:cubicBezTo>
                  <a:cubicBezTo>
                    <a:pt x="2622250" y="1327715"/>
                    <a:pt x="2617262" y="1330934"/>
                    <a:pt x="2614102" y="1332436"/>
                  </a:cubicBezTo>
                  <a:cubicBezTo>
                    <a:pt x="2609114" y="1334153"/>
                    <a:pt x="2605955" y="1337372"/>
                    <a:pt x="2600967" y="1339089"/>
                  </a:cubicBezTo>
                  <a:cubicBezTo>
                    <a:pt x="2592820" y="1342308"/>
                    <a:pt x="2586336" y="1347244"/>
                    <a:pt x="2578188" y="1350463"/>
                  </a:cubicBezTo>
                  <a:cubicBezTo>
                    <a:pt x="2570041" y="1353682"/>
                    <a:pt x="2561894" y="1358617"/>
                    <a:pt x="2553747" y="1361836"/>
                  </a:cubicBezTo>
                  <a:cubicBezTo>
                    <a:pt x="2545600" y="1365055"/>
                    <a:pt x="2537453" y="1369991"/>
                    <a:pt x="2529306" y="1373210"/>
                  </a:cubicBezTo>
                  <a:cubicBezTo>
                    <a:pt x="2521158" y="1376643"/>
                    <a:pt x="2513011" y="1381365"/>
                    <a:pt x="2503202" y="1384798"/>
                  </a:cubicBezTo>
                  <a:cubicBezTo>
                    <a:pt x="2485244" y="1392953"/>
                    <a:pt x="2465625" y="1402610"/>
                    <a:pt x="2446172" y="1412481"/>
                  </a:cubicBezTo>
                  <a:lnTo>
                    <a:pt x="2387312" y="1441881"/>
                  </a:lnTo>
                  <a:cubicBezTo>
                    <a:pt x="2367859" y="1451538"/>
                    <a:pt x="2348240" y="1461409"/>
                    <a:pt x="2330282" y="1472783"/>
                  </a:cubicBezTo>
                  <a:lnTo>
                    <a:pt x="2294772" y="1494970"/>
                  </a:lnTo>
                  <a:lnTo>
                    <a:pt x="2317315" y="1503682"/>
                  </a:lnTo>
                  <a:cubicBezTo>
                    <a:pt x="2338431" y="1510334"/>
                    <a:pt x="2359713" y="1518489"/>
                    <a:pt x="2382492" y="1523425"/>
                  </a:cubicBezTo>
                  <a:cubicBezTo>
                    <a:pt x="2403608" y="1529863"/>
                    <a:pt x="2426553" y="1536301"/>
                    <a:pt x="2447669" y="1541236"/>
                  </a:cubicBezTo>
                  <a:cubicBezTo>
                    <a:pt x="2457479" y="1542953"/>
                    <a:pt x="2465626" y="1546172"/>
                    <a:pt x="2475435" y="1547889"/>
                  </a:cubicBezTo>
                  <a:cubicBezTo>
                    <a:pt x="2485245" y="1549391"/>
                    <a:pt x="2493393" y="1552610"/>
                    <a:pt x="2503203" y="1554327"/>
                  </a:cubicBezTo>
                  <a:cubicBezTo>
                    <a:pt x="2513012" y="1556044"/>
                    <a:pt x="2521159" y="1559263"/>
                    <a:pt x="2530969" y="1560765"/>
                  </a:cubicBezTo>
                  <a:cubicBezTo>
                    <a:pt x="2540613" y="1562482"/>
                    <a:pt x="2550423" y="1565701"/>
                    <a:pt x="2560233" y="1567417"/>
                  </a:cubicBezTo>
                  <a:lnTo>
                    <a:pt x="2694078" y="1601538"/>
                  </a:lnTo>
                  <a:lnTo>
                    <a:pt x="2835905" y="1642312"/>
                  </a:lnTo>
                  <a:cubicBezTo>
                    <a:pt x="2883125" y="1657119"/>
                    <a:pt x="2932175" y="1674930"/>
                    <a:pt x="2981057" y="1694673"/>
                  </a:cubicBezTo>
                  <a:cubicBezTo>
                    <a:pt x="3029940" y="1714202"/>
                    <a:pt x="3078989" y="1736949"/>
                    <a:pt x="3127872" y="1763130"/>
                  </a:cubicBezTo>
                  <a:cubicBezTo>
                    <a:pt x="3191387" y="1797465"/>
                    <a:pt x="3245257" y="1833303"/>
                    <a:pt x="3290981" y="1870858"/>
                  </a:cubicBezTo>
                  <a:cubicBezTo>
                    <a:pt x="3338201" y="1908197"/>
                    <a:pt x="3377441" y="1947469"/>
                    <a:pt x="3410029" y="1985023"/>
                  </a:cubicBezTo>
                  <a:cubicBezTo>
                    <a:pt x="3442618" y="2024080"/>
                    <a:pt x="3470385" y="2063137"/>
                    <a:pt x="3491501" y="2099189"/>
                  </a:cubicBezTo>
                  <a:cubicBezTo>
                    <a:pt x="3512783" y="2136529"/>
                    <a:pt x="3529077" y="2172581"/>
                    <a:pt x="3542047" y="2205200"/>
                  </a:cubicBezTo>
                  <a:cubicBezTo>
                    <a:pt x="3561666" y="2255630"/>
                    <a:pt x="3574801" y="2307777"/>
                    <a:pt x="3581286" y="2361641"/>
                  </a:cubicBezTo>
                  <a:cubicBezTo>
                    <a:pt x="3584528" y="2388573"/>
                    <a:pt x="3586149" y="2415505"/>
                    <a:pt x="3586357" y="2442625"/>
                  </a:cubicBezTo>
                  <a:lnTo>
                    <a:pt x="3583099" y="2521093"/>
                  </a:lnTo>
                  <a:lnTo>
                    <a:pt x="3586356" y="2573103"/>
                  </a:lnTo>
                  <a:cubicBezTo>
                    <a:pt x="3586563" y="2600223"/>
                    <a:pt x="3585358" y="2627530"/>
                    <a:pt x="3582947" y="2655213"/>
                  </a:cubicBezTo>
                  <a:cubicBezTo>
                    <a:pt x="3576297" y="2710793"/>
                    <a:pt x="3563328" y="2767876"/>
                    <a:pt x="3545371" y="2823242"/>
                  </a:cubicBezTo>
                  <a:cubicBezTo>
                    <a:pt x="3525751" y="2880325"/>
                    <a:pt x="3499647" y="2937408"/>
                    <a:pt x="3465396" y="2994491"/>
                  </a:cubicBezTo>
                  <a:cubicBezTo>
                    <a:pt x="3401881" y="3103721"/>
                    <a:pt x="3321906" y="3208229"/>
                    <a:pt x="3233784" y="3307588"/>
                  </a:cubicBezTo>
                  <a:cubicBezTo>
                    <a:pt x="3142503" y="3408878"/>
                    <a:pt x="3039749" y="3505017"/>
                    <a:pt x="2930511" y="3597938"/>
                  </a:cubicBezTo>
                  <a:cubicBezTo>
                    <a:pt x="2819610" y="3690858"/>
                    <a:pt x="2700562" y="3780560"/>
                    <a:pt x="2579851" y="3863824"/>
                  </a:cubicBezTo>
                  <a:cubicBezTo>
                    <a:pt x="2457478" y="3948589"/>
                    <a:pt x="2331945" y="4030136"/>
                    <a:pt x="2207909" y="4108464"/>
                  </a:cubicBezTo>
                  <a:cubicBezTo>
                    <a:pt x="2061260" y="4199883"/>
                    <a:pt x="1911120" y="4282932"/>
                    <a:pt x="1761146" y="4358041"/>
                  </a:cubicBezTo>
                  <a:cubicBezTo>
                    <a:pt x="1607847" y="4433150"/>
                    <a:pt x="1454381" y="4499889"/>
                    <a:pt x="1301082" y="4555470"/>
                  </a:cubicBezTo>
                  <a:cubicBezTo>
                    <a:pt x="1146286" y="4612553"/>
                    <a:pt x="991324" y="4658048"/>
                    <a:pt x="836362" y="4692383"/>
                  </a:cubicBezTo>
                  <a:cubicBezTo>
                    <a:pt x="681400" y="4728221"/>
                    <a:pt x="528101" y="4752685"/>
                    <a:pt x="377960" y="4765775"/>
                  </a:cubicBezTo>
                  <a:lnTo>
                    <a:pt x="369813" y="4765775"/>
                  </a:lnTo>
                  <a:lnTo>
                    <a:pt x="361666" y="4765775"/>
                  </a:lnTo>
                  <a:lnTo>
                    <a:pt x="353519" y="4765775"/>
                  </a:lnTo>
                  <a:lnTo>
                    <a:pt x="345372" y="4765775"/>
                  </a:lnTo>
                  <a:cubicBezTo>
                    <a:pt x="290005" y="4765775"/>
                    <a:pt x="239459" y="4754402"/>
                    <a:pt x="195398" y="4731440"/>
                  </a:cubicBezTo>
                  <a:cubicBezTo>
                    <a:pt x="173368" y="4720066"/>
                    <a:pt x="152543" y="4706654"/>
                    <a:pt x="133360" y="4690988"/>
                  </a:cubicBezTo>
                  <a:lnTo>
                    <a:pt x="127655" y="4685089"/>
                  </a:lnTo>
                  <a:lnTo>
                    <a:pt x="127655" y="4685090"/>
                  </a:lnTo>
                  <a:lnTo>
                    <a:pt x="81172" y="4637018"/>
                  </a:lnTo>
                  <a:cubicBezTo>
                    <a:pt x="50246" y="4597747"/>
                    <a:pt x="27301" y="4550535"/>
                    <a:pt x="14332" y="4498388"/>
                  </a:cubicBezTo>
                  <a:lnTo>
                    <a:pt x="14332" y="4498384"/>
                  </a:lnTo>
                  <a:lnTo>
                    <a:pt x="1239" y="4416707"/>
                  </a:lnTo>
                  <a:cubicBezTo>
                    <a:pt x="1552" y="4400040"/>
                    <a:pt x="1864" y="4383372"/>
                    <a:pt x="2177" y="4366705"/>
                  </a:cubicBezTo>
                  <a:cubicBezTo>
                    <a:pt x="1871" y="4361630"/>
                    <a:pt x="1566" y="4356556"/>
                    <a:pt x="1260" y="4351481"/>
                  </a:cubicBezTo>
                  <a:cubicBezTo>
                    <a:pt x="235" y="4323666"/>
                    <a:pt x="-179" y="4295655"/>
                    <a:pt x="71" y="4269654"/>
                  </a:cubicBezTo>
                  <a:lnTo>
                    <a:pt x="2860" y="4199906"/>
                  </a:lnTo>
                  <a:cubicBezTo>
                    <a:pt x="2860" y="4199897"/>
                    <a:pt x="2861" y="4199889"/>
                    <a:pt x="2861" y="4199880"/>
                  </a:cubicBezTo>
                  <a:cubicBezTo>
                    <a:pt x="9345" y="4137861"/>
                    <a:pt x="27302" y="4079061"/>
                    <a:pt x="53406" y="4023695"/>
                  </a:cubicBezTo>
                  <a:cubicBezTo>
                    <a:pt x="79510" y="3969832"/>
                    <a:pt x="113762" y="3920903"/>
                    <a:pt x="154664" y="3880130"/>
                  </a:cubicBezTo>
                  <a:cubicBezTo>
                    <a:pt x="193737" y="3839357"/>
                    <a:pt x="239461" y="3805021"/>
                    <a:pt x="288343" y="3780557"/>
                  </a:cubicBezTo>
                  <a:cubicBezTo>
                    <a:pt x="337226" y="3756093"/>
                    <a:pt x="389434" y="3739783"/>
                    <a:pt x="443305" y="3736565"/>
                  </a:cubicBezTo>
                  <a:cubicBezTo>
                    <a:pt x="552544" y="3728410"/>
                    <a:pt x="665107" y="3710598"/>
                    <a:pt x="780830" y="3686134"/>
                  </a:cubicBezTo>
                  <a:cubicBezTo>
                    <a:pt x="895056" y="3661670"/>
                    <a:pt x="1010779" y="3629051"/>
                    <a:pt x="1128330" y="3589780"/>
                  </a:cubicBezTo>
                  <a:cubicBezTo>
                    <a:pt x="1244053" y="3550723"/>
                    <a:pt x="1361439" y="3503298"/>
                    <a:pt x="1478990" y="3449648"/>
                  </a:cubicBezTo>
                  <a:cubicBezTo>
                    <a:pt x="1594713" y="3395784"/>
                    <a:pt x="1712098" y="3336985"/>
                    <a:pt x="1827987" y="3270245"/>
                  </a:cubicBezTo>
                  <a:cubicBezTo>
                    <a:pt x="1929078" y="3213162"/>
                    <a:pt x="2031832" y="3152646"/>
                    <a:pt x="2131260" y="3089125"/>
                  </a:cubicBezTo>
                  <a:cubicBezTo>
                    <a:pt x="2230855" y="3027107"/>
                    <a:pt x="2326958" y="2961869"/>
                    <a:pt x="2416743" y="2894915"/>
                  </a:cubicBezTo>
                  <a:cubicBezTo>
                    <a:pt x="2506361" y="2828175"/>
                    <a:pt x="2589662" y="2759719"/>
                    <a:pt x="2662986" y="2687829"/>
                  </a:cubicBezTo>
                  <a:cubicBezTo>
                    <a:pt x="2736477" y="2617655"/>
                    <a:pt x="2799991" y="2544263"/>
                    <a:pt x="2850537" y="2469369"/>
                  </a:cubicBezTo>
                  <a:cubicBezTo>
                    <a:pt x="2863672" y="2451343"/>
                    <a:pt x="2873482" y="2433531"/>
                    <a:pt x="2881629" y="2417222"/>
                  </a:cubicBezTo>
                  <a:lnTo>
                    <a:pt x="2882717" y="2414270"/>
                  </a:lnTo>
                  <a:lnTo>
                    <a:pt x="2871818" y="2402417"/>
                  </a:lnTo>
                  <a:cubicBezTo>
                    <a:pt x="2865167" y="2395980"/>
                    <a:pt x="2857020" y="2391044"/>
                    <a:pt x="2848873" y="2386108"/>
                  </a:cubicBezTo>
                  <a:cubicBezTo>
                    <a:pt x="2840726" y="2381172"/>
                    <a:pt x="2832579" y="2376451"/>
                    <a:pt x="2826094" y="2371515"/>
                  </a:cubicBezTo>
                  <a:cubicBezTo>
                    <a:pt x="2796831" y="2355206"/>
                    <a:pt x="2765739" y="2338897"/>
                    <a:pt x="2733150" y="2325806"/>
                  </a:cubicBezTo>
                  <a:cubicBezTo>
                    <a:pt x="2700562" y="2312716"/>
                    <a:pt x="2666310" y="2299625"/>
                    <a:pt x="2632059" y="2288252"/>
                  </a:cubicBezTo>
                  <a:cubicBezTo>
                    <a:pt x="2596145" y="2276878"/>
                    <a:pt x="2560232" y="2265505"/>
                    <a:pt x="2522821" y="2255633"/>
                  </a:cubicBezTo>
                  <a:cubicBezTo>
                    <a:pt x="2485244" y="2245976"/>
                    <a:pt x="2447668" y="2234388"/>
                    <a:pt x="2410258" y="2224731"/>
                  </a:cubicBezTo>
                  <a:cubicBezTo>
                    <a:pt x="2400448" y="2221512"/>
                    <a:pt x="2388975" y="2219795"/>
                    <a:pt x="2379165" y="2216576"/>
                  </a:cubicBezTo>
                  <a:cubicBezTo>
                    <a:pt x="2367859" y="2213357"/>
                    <a:pt x="2358049" y="2209924"/>
                    <a:pt x="2346577" y="2208422"/>
                  </a:cubicBezTo>
                  <a:cubicBezTo>
                    <a:pt x="2335104" y="2205203"/>
                    <a:pt x="2325461" y="2201769"/>
                    <a:pt x="2313988" y="2200267"/>
                  </a:cubicBezTo>
                  <a:cubicBezTo>
                    <a:pt x="2302516" y="2197048"/>
                    <a:pt x="2292706" y="2193615"/>
                    <a:pt x="2281400" y="2190396"/>
                  </a:cubicBezTo>
                  <a:cubicBezTo>
                    <a:pt x="2243823" y="2179022"/>
                    <a:pt x="2206412" y="2169150"/>
                    <a:pt x="2165510" y="2156275"/>
                  </a:cubicBezTo>
                  <a:cubicBezTo>
                    <a:pt x="2126438" y="2143184"/>
                    <a:pt x="2087198" y="2130094"/>
                    <a:pt x="2046462" y="2113784"/>
                  </a:cubicBezTo>
                  <a:cubicBezTo>
                    <a:pt x="2007390" y="2097475"/>
                    <a:pt x="1968150" y="2079449"/>
                    <a:pt x="1929077" y="2058418"/>
                  </a:cubicBezTo>
                  <a:cubicBezTo>
                    <a:pt x="1890004" y="2037173"/>
                    <a:pt x="1852428" y="2014211"/>
                    <a:pt x="1816514" y="1988245"/>
                  </a:cubicBezTo>
                  <a:cubicBezTo>
                    <a:pt x="1787250" y="1967000"/>
                    <a:pt x="1761146" y="1944253"/>
                    <a:pt x="1736538" y="1919789"/>
                  </a:cubicBezTo>
                  <a:cubicBezTo>
                    <a:pt x="1712097" y="1895325"/>
                    <a:pt x="1692644" y="1869144"/>
                    <a:pt x="1673024" y="1842963"/>
                  </a:cubicBezTo>
                  <a:cubicBezTo>
                    <a:pt x="1655067" y="1816997"/>
                    <a:pt x="1640436" y="1789099"/>
                    <a:pt x="1627300" y="1761416"/>
                  </a:cubicBezTo>
                  <a:cubicBezTo>
                    <a:pt x="1615994" y="1733733"/>
                    <a:pt x="1606184" y="1704333"/>
                    <a:pt x="1599700" y="1676650"/>
                  </a:cubicBezTo>
                  <a:cubicBezTo>
                    <a:pt x="1593715" y="1622571"/>
                    <a:pt x="1588422" y="1497566"/>
                    <a:pt x="1591387" y="1436942"/>
                  </a:cubicBezTo>
                  <a:cubicBezTo>
                    <a:pt x="1593050" y="1397671"/>
                    <a:pt x="1601197" y="1356898"/>
                    <a:pt x="1617491" y="1312905"/>
                  </a:cubicBezTo>
                  <a:cubicBezTo>
                    <a:pt x="1633786" y="1270630"/>
                    <a:pt x="1656731" y="1226423"/>
                    <a:pt x="1692645" y="1182430"/>
                  </a:cubicBezTo>
                  <a:cubicBezTo>
                    <a:pt x="1726896" y="1138438"/>
                    <a:pt x="1772453" y="1094445"/>
                    <a:pt x="1829650" y="1051955"/>
                  </a:cubicBezTo>
                  <a:cubicBezTo>
                    <a:pt x="1858913" y="1030710"/>
                    <a:pt x="1890005" y="1009679"/>
                    <a:pt x="1922594" y="989937"/>
                  </a:cubicBezTo>
                  <a:cubicBezTo>
                    <a:pt x="1953520" y="970408"/>
                    <a:pt x="1986108" y="954099"/>
                    <a:pt x="2018697" y="937789"/>
                  </a:cubicBezTo>
                  <a:cubicBezTo>
                    <a:pt x="2049789" y="921480"/>
                    <a:pt x="2082377" y="906887"/>
                    <a:pt x="2113303" y="892080"/>
                  </a:cubicBezTo>
                  <a:cubicBezTo>
                    <a:pt x="2144395" y="877488"/>
                    <a:pt x="2173659" y="864397"/>
                    <a:pt x="2201425" y="853024"/>
                  </a:cubicBezTo>
                  <a:cubicBezTo>
                    <a:pt x="2209573" y="849805"/>
                    <a:pt x="2216057" y="846586"/>
                    <a:pt x="2222708" y="843152"/>
                  </a:cubicBezTo>
                  <a:cubicBezTo>
                    <a:pt x="2229192" y="839933"/>
                    <a:pt x="2237339" y="836714"/>
                    <a:pt x="2243824" y="833495"/>
                  </a:cubicBezTo>
                  <a:cubicBezTo>
                    <a:pt x="2250309" y="830276"/>
                    <a:pt x="2256959" y="826843"/>
                    <a:pt x="2263443" y="825341"/>
                  </a:cubicBezTo>
                  <a:cubicBezTo>
                    <a:pt x="2269928" y="822122"/>
                    <a:pt x="2274916" y="820405"/>
                    <a:pt x="2281401" y="817186"/>
                  </a:cubicBezTo>
                  <a:cubicBezTo>
                    <a:pt x="2286222" y="815469"/>
                    <a:pt x="2291211" y="812250"/>
                    <a:pt x="2296032" y="810533"/>
                  </a:cubicBezTo>
                  <a:cubicBezTo>
                    <a:pt x="2300854" y="809031"/>
                    <a:pt x="2305842" y="805812"/>
                    <a:pt x="2310664" y="804095"/>
                  </a:cubicBezTo>
                  <a:cubicBezTo>
                    <a:pt x="2315652" y="802379"/>
                    <a:pt x="2320473" y="799160"/>
                    <a:pt x="2325462" y="797658"/>
                  </a:cubicBezTo>
                  <a:cubicBezTo>
                    <a:pt x="2330283" y="795941"/>
                    <a:pt x="2335105" y="792722"/>
                    <a:pt x="2340093" y="791005"/>
                  </a:cubicBezTo>
                  <a:cubicBezTo>
                    <a:pt x="2364535" y="779631"/>
                    <a:pt x="2388976" y="768258"/>
                    <a:pt x="2415080" y="755167"/>
                  </a:cubicBezTo>
                  <a:lnTo>
                    <a:pt x="2493393" y="716111"/>
                  </a:lnTo>
                  <a:cubicBezTo>
                    <a:pt x="2519497" y="703020"/>
                    <a:pt x="2543938" y="688213"/>
                    <a:pt x="2566717" y="675337"/>
                  </a:cubicBezTo>
                  <a:cubicBezTo>
                    <a:pt x="2589662" y="660530"/>
                    <a:pt x="2612441" y="647440"/>
                    <a:pt x="2632060" y="632847"/>
                  </a:cubicBezTo>
                  <a:lnTo>
                    <a:pt x="2643292" y="623958"/>
                  </a:lnTo>
                  <a:lnTo>
                    <a:pt x="2627071" y="614824"/>
                  </a:lnTo>
                  <a:cubicBezTo>
                    <a:pt x="2609114" y="605167"/>
                    <a:pt x="2589661" y="597012"/>
                    <a:pt x="2568378" y="587141"/>
                  </a:cubicBezTo>
                  <a:cubicBezTo>
                    <a:pt x="2548759" y="578986"/>
                    <a:pt x="2527643" y="569115"/>
                    <a:pt x="2506360" y="560960"/>
                  </a:cubicBezTo>
                  <a:cubicBezTo>
                    <a:pt x="2485244" y="552805"/>
                    <a:pt x="2463962" y="543148"/>
                    <a:pt x="2441183" y="534994"/>
                  </a:cubicBezTo>
                  <a:lnTo>
                    <a:pt x="2392300" y="515465"/>
                  </a:lnTo>
                  <a:cubicBezTo>
                    <a:pt x="2376006" y="508813"/>
                    <a:pt x="2359712" y="502375"/>
                    <a:pt x="2343418" y="494220"/>
                  </a:cubicBezTo>
                  <a:cubicBezTo>
                    <a:pt x="2326957" y="487568"/>
                    <a:pt x="2310663" y="479413"/>
                    <a:pt x="2292706" y="472975"/>
                  </a:cubicBezTo>
                  <a:cubicBezTo>
                    <a:pt x="2276412" y="464820"/>
                    <a:pt x="2260117" y="458382"/>
                    <a:pt x="2242160" y="450228"/>
                  </a:cubicBezTo>
                  <a:lnTo>
                    <a:pt x="2235316" y="446218"/>
                  </a:lnTo>
                  <a:lnTo>
                    <a:pt x="2223207" y="439123"/>
                  </a:lnTo>
                  <a:lnTo>
                    <a:pt x="2200635" y="425898"/>
                  </a:lnTo>
                  <a:cubicBezTo>
                    <a:pt x="2188414" y="417126"/>
                    <a:pt x="2177815" y="407738"/>
                    <a:pt x="2168836" y="397866"/>
                  </a:cubicBezTo>
                  <a:cubicBezTo>
                    <a:pt x="2150879" y="378338"/>
                    <a:pt x="2137910" y="355590"/>
                    <a:pt x="2131259" y="332629"/>
                  </a:cubicBezTo>
                  <a:cubicBezTo>
                    <a:pt x="2128017" y="321255"/>
                    <a:pt x="2126396" y="309881"/>
                    <a:pt x="2126209" y="298481"/>
                  </a:cubicBezTo>
                  <a:lnTo>
                    <a:pt x="2127381" y="287167"/>
                  </a:lnTo>
                  <a:cubicBezTo>
                    <a:pt x="2126862" y="269129"/>
                    <a:pt x="2126344" y="251091"/>
                    <a:pt x="2125825" y="233053"/>
                  </a:cubicBezTo>
                  <a:cubicBezTo>
                    <a:pt x="2125671" y="213672"/>
                    <a:pt x="2125908" y="194300"/>
                    <a:pt x="2126557" y="177039"/>
                  </a:cubicBezTo>
                  <a:lnTo>
                    <a:pt x="2126887" y="172579"/>
                  </a:lnTo>
                  <a:cubicBezTo>
                    <a:pt x="2126661" y="171054"/>
                    <a:pt x="2126436" y="169528"/>
                    <a:pt x="2126210" y="168003"/>
                  </a:cubicBezTo>
                  <a:lnTo>
                    <a:pt x="2129763" y="133699"/>
                  </a:lnTo>
                  <a:cubicBezTo>
                    <a:pt x="2129763" y="133697"/>
                    <a:pt x="2129764" y="133694"/>
                    <a:pt x="2129764" y="133692"/>
                  </a:cubicBezTo>
                  <a:cubicBezTo>
                    <a:pt x="2136249" y="110945"/>
                    <a:pt x="2147555" y="89700"/>
                    <a:pt x="2167174" y="70171"/>
                  </a:cubicBezTo>
                  <a:cubicBezTo>
                    <a:pt x="2178647" y="57081"/>
                    <a:pt x="2193279" y="47209"/>
                    <a:pt x="2207910" y="37553"/>
                  </a:cubicBezTo>
                  <a:lnTo>
                    <a:pt x="2235316" y="24723"/>
                  </a:lnTo>
                  <a:lnTo>
                    <a:pt x="2235316" y="24725"/>
                  </a:lnTo>
                  <a:lnTo>
                    <a:pt x="2256959" y="14593"/>
                  </a:lnTo>
                  <a:cubicBezTo>
                    <a:pt x="2274916" y="8155"/>
                    <a:pt x="2292707" y="3219"/>
                    <a:pt x="2312327" y="0"/>
                  </a:cubicBezTo>
                  <a:close/>
                </a:path>
              </a:pathLst>
            </a:custGeom>
            <a:solidFill>
              <a:schemeClr val="tx1">
                <a:lumMod val="65000"/>
                <a:lumOff val="35000"/>
              </a:schemeClr>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47" name="Shape">
              <a:extLst>
                <a:ext uri="{FF2B5EF4-FFF2-40B4-BE49-F238E27FC236}">
                  <a16:creationId xmlns:a16="http://schemas.microsoft.com/office/drawing/2014/main" id="{58411D82-1319-40E1-9E24-7BF62783955A}"/>
                </a:ext>
              </a:extLst>
            </p:cNvPr>
            <p:cNvSpPr/>
            <p:nvPr/>
          </p:nvSpPr>
          <p:spPr>
            <a:xfrm>
              <a:off x="6920879" y="1278715"/>
              <a:ext cx="3586406" cy="4635297"/>
            </a:xfrm>
            <a:custGeom>
              <a:avLst/>
              <a:gdLst/>
              <a:ahLst/>
              <a:cxnLst>
                <a:cxn ang="0">
                  <a:pos x="wd2" y="hd2"/>
                </a:cxn>
                <a:cxn ang="5400000">
                  <a:pos x="wd2" y="hd2"/>
                </a:cxn>
                <a:cxn ang="10800000">
                  <a:pos x="wd2" y="hd2"/>
                </a:cxn>
                <a:cxn ang="16200000">
                  <a:pos x="wd2" y="hd2"/>
                </a:cxn>
              </a:cxnLst>
              <a:rect l="0" t="0" r="r" b="b"/>
              <a:pathLst>
                <a:path w="21570" h="21600" extrusionOk="0">
                  <a:moveTo>
                    <a:pt x="14250" y="0"/>
                  </a:moveTo>
                  <a:cubicBezTo>
                    <a:pt x="14319" y="0"/>
                    <a:pt x="14398" y="0"/>
                    <a:pt x="14466" y="8"/>
                  </a:cubicBezTo>
                  <a:cubicBezTo>
                    <a:pt x="14535" y="15"/>
                    <a:pt x="14613" y="23"/>
                    <a:pt x="14682" y="30"/>
                  </a:cubicBezTo>
                  <a:cubicBezTo>
                    <a:pt x="14751" y="46"/>
                    <a:pt x="14829" y="53"/>
                    <a:pt x="14898" y="76"/>
                  </a:cubicBezTo>
                  <a:cubicBezTo>
                    <a:pt x="14967" y="91"/>
                    <a:pt x="15035" y="114"/>
                    <a:pt x="15104" y="137"/>
                  </a:cubicBezTo>
                  <a:cubicBezTo>
                    <a:pt x="15173" y="160"/>
                    <a:pt x="15241" y="182"/>
                    <a:pt x="15320" y="205"/>
                  </a:cubicBezTo>
                  <a:cubicBezTo>
                    <a:pt x="15398" y="228"/>
                    <a:pt x="15467" y="251"/>
                    <a:pt x="15545" y="274"/>
                  </a:cubicBezTo>
                  <a:cubicBezTo>
                    <a:pt x="15624" y="296"/>
                    <a:pt x="15702" y="319"/>
                    <a:pt x="15781" y="342"/>
                  </a:cubicBezTo>
                  <a:cubicBezTo>
                    <a:pt x="15859" y="365"/>
                    <a:pt x="15947" y="388"/>
                    <a:pt x="16026" y="418"/>
                  </a:cubicBezTo>
                  <a:cubicBezTo>
                    <a:pt x="16183" y="464"/>
                    <a:pt x="16340" y="509"/>
                    <a:pt x="16497" y="555"/>
                  </a:cubicBezTo>
                  <a:cubicBezTo>
                    <a:pt x="16664" y="600"/>
                    <a:pt x="16830" y="654"/>
                    <a:pt x="16997" y="714"/>
                  </a:cubicBezTo>
                  <a:cubicBezTo>
                    <a:pt x="17164" y="768"/>
                    <a:pt x="17340" y="828"/>
                    <a:pt x="17507" y="897"/>
                  </a:cubicBezTo>
                  <a:cubicBezTo>
                    <a:pt x="17674" y="965"/>
                    <a:pt x="17850" y="1034"/>
                    <a:pt x="18017" y="1110"/>
                  </a:cubicBezTo>
                  <a:cubicBezTo>
                    <a:pt x="18194" y="1193"/>
                    <a:pt x="18361" y="1284"/>
                    <a:pt x="18518" y="1376"/>
                  </a:cubicBezTo>
                  <a:cubicBezTo>
                    <a:pt x="18665" y="1474"/>
                    <a:pt x="18802" y="1573"/>
                    <a:pt x="18929" y="1680"/>
                  </a:cubicBezTo>
                  <a:cubicBezTo>
                    <a:pt x="19047" y="1786"/>
                    <a:pt x="19155" y="1900"/>
                    <a:pt x="19243" y="2022"/>
                  </a:cubicBezTo>
                  <a:cubicBezTo>
                    <a:pt x="19332" y="2143"/>
                    <a:pt x="19400" y="2265"/>
                    <a:pt x="19440" y="2387"/>
                  </a:cubicBezTo>
                  <a:cubicBezTo>
                    <a:pt x="19508" y="2561"/>
                    <a:pt x="19528" y="2736"/>
                    <a:pt x="19518" y="2903"/>
                  </a:cubicBezTo>
                  <a:cubicBezTo>
                    <a:pt x="19508" y="3078"/>
                    <a:pt x="19459" y="3245"/>
                    <a:pt x="19361" y="3420"/>
                  </a:cubicBezTo>
                  <a:cubicBezTo>
                    <a:pt x="19273" y="3595"/>
                    <a:pt x="19135" y="3762"/>
                    <a:pt x="18969" y="3929"/>
                  </a:cubicBezTo>
                  <a:cubicBezTo>
                    <a:pt x="18792" y="4097"/>
                    <a:pt x="18576" y="4264"/>
                    <a:pt x="18321" y="4431"/>
                  </a:cubicBezTo>
                  <a:cubicBezTo>
                    <a:pt x="18145" y="4545"/>
                    <a:pt x="17958" y="4651"/>
                    <a:pt x="17762" y="4750"/>
                  </a:cubicBezTo>
                  <a:cubicBezTo>
                    <a:pt x="17566" y="4849"/>
                    <a:pt x="17370" y="4948"/>
                    <a:pt x="17164" y="5031"/>
                  </a:cubicBezTo>
                  <a:cubicBezTo>
                    <a:pt x="16958" y="5123"/>
                    <a:pt x="16762" y="5206"/>
                    <a:pt x="16556" y="5282"/>
                  </a:cubicBezTo>
                  <a:cubicBezTo>
                    <a:pt x="16359" y="5366"/>
                    <a:pt x="16163" y="5434"/>
                    <a:pt x="15977" y="5510"/>
                  </a:cubicBezTo>
                  <a:cubicBezTo>
                    <a:pt x="15947" y="5518"/>
                    <a:pt x="15918" y="5533"/>
                    <a:pt x="15889" y="5541"/>
                  </a:cubicBezTo>
                  <a:cubicBezTo>
                    <a:pt x="15859" y="5548"/>
                    <a:pt x="15830" y="5563"/>
                    <a:pt x="15800" y="5571"/>
                  </a:cubicBezTo>
                  <a:cubicBezTo>
                    <a:pt x="15771" y="5579"/>
                    <a:pt x="15741" y="5594"/>
                    <a:pt x="15722" y="5601"/>
                  </a:cubicBezTo>
                  <a:cubicBezTo>
                    <a:pt x="15692" y="5609"/>
                    <a:pt x="15673" y="5624"/>
                    <a:pt x="15643" y="5632"/>
                  </a:cubicBezTo>
                  <a:cubicBezTo>
                    <a:pt x="15594" y="5647"/>
                    <a:pt x="15555" y="5670"/>
                    <a:pt x="15506" y="5685"/>
                  </a:cubicBezTo>
                  <a:cubicBezTo>
                    <a:pt x="15457" y="5700"/>
                    <a:pt x="15408" y="5723"/>
                    <a:pt x="15359" y="5738"/>
                  </a:cubicBezTo>
                  <a:cubicBezTo>
                    <a:pt x="15310" y="5753"/>
                    <a:pt x="15261" y="5776"/>
                    <a:pt x="15212" y="5791"/>
                  </a:cubicBezTo>
                  <a:cubicBezTo>
                    <a:pt x="15163" y="5807"/>
                    <a:pt x="15114" y="5829"/>
                    <a:pt x="15055" y="5845"/>
                  </a:cubicBezTo>
                  <a:cubicBezTo>
                    <a:pt x="14947" y="5883"/>
                    <a:pt x="14829" y="5928"/>
                    <a:pt x="14712" y="5974"/>
                  </a:cubicBezTo>
                  <a:cubicBezTo>
                    <a:pt x="14594" y="6019"/>
                    <a:pt x="14476" y="6065"/>
                    <a:pt x="14358" y="6111"/>
                  </a:cubicBezTo>
                  <a:cubicBezTo>
                    <a:pt x="14241" y="6156"/>
                    <a:pt x="14123" y="6202"/>
                    <a:pt x="14015" y="6255"/>
                  </a:cubicBezTo>
                  <a:cubicBezTo>
                    <a:pt x="13907" y="6301"/>
                    <a:pt x="13799" y="6354"/>
                    <a:pt x="13701" y="6407"/>
                  </a:cubicBezTo>
                  <a:cubicBezTo>
                    <a:pt x="13613" y="6453"/>
                    <a:pt x="13544" y="6491"/>
                    <a:pt x="13485" y="6529"/>
                  </a:cubicBezTo>
                  <a:cubicBezTo>
                    <a:pt x="13426" y="6567"/>
                    <a:pt x="13377" y="6597"/>
                    <a:pt x="13348" y="6627"/>
                  </a:cubicBezTo>
                  <a:cubicBezTo>
                    <a:pt x="13309" y="6658"/>
                    <a:pt x="13289" y="6681"/>
                    <a:pt x="13270" y="6696"/>
                  </a:cubicBezTo>
                  <a:cubicBezTo>
                    <a:pt x="13250" y="6711"/>
                    <a:pt x="13240" y="6726"/>
                    <a:pt x="13230" y="6734"/>
                  </a:cubicBezTo>
                  <a:cubicBezTo>
                    <a:pt x="13230" y="6734"/>
                    <a:pt x="13240" y="6741"/>
                    <a:pt x="13240" y="6741"/>
                  </a:cubicBezTo>
                  <a:cubicBezTo>
                    <a:pt x="13240" y="6741"/>
                    <a:pt x="13250" y="6749"/>
                    <a:pt x="13250" y="6749"/>
                  </a:cubicBezTo>
                  <a:cubicBezTo>
                    <a:pt x="13260" y="6757"/>
                    <a:pt x="13260" y="6757"/>
                    <a:pt x="13270" y="6764"/>
                  </a:cubicBezTo>
                  <a:cubicBezTo>
                    <a:pt x="13279" y="6772"/>
                    <a:pt x="13289" y="6772"/>
                    <a:pt x="13289" y="6779"/>
                  </a:cubicBezTo>
                  <a:cubicBezTo>
                    <a:pt x="13377" y="6825"/>
                    <a:pt x="13476" y="6863"/>
                    <a:pt x="13583" y="6901"/>
                  </a:cubicBezTo>
                  <a:cubicBezTo>
                    <a:pt x="13691" y="6939"/>
                    <a:pt x="13809" y="6977"/>
                    <a:pt x="13937" y="7007"/>
                  </a:cubicBezTo>
                  <a:cubicBezTo>
                    <a:pt x="14064" y="7038"/>
                    <a:pt x="14192" y="7076"/>
                    <a:pt x="14329" y="7099"/>
                  </a:cubicBezTo>
                  <a:cubicBezTo>
                    <a:pt x="14456" y="7129"/>
                    <a:pt x="14594" y="7159"/>
                    <a:pt x="14721" y="7182"/>
                  </a:cubicBezTo>
                  <a:cubicBezTo>
                    <a:pt x="14780" y="7190"/>
                    <a:pt x="14829" y="7205"/>
                    <a:pt x="14888" y="7213"/>
                  </a:cubicBezTo>
                  <a:cubicBezTo>
                    <a:pt x="14947" y="7220"/>
                    <a:pt x="14996" y="7235"/>
                    <a:pt x="15055" y="7243"/>
                  </a:cubicBezTo>
                  <a:cubicBezTo>
                    <a:pt x="15114" y="7251"/>
                    <a:pt x="15163" y="7266"/>
                    <a:pt x="15222" y="7273"/>
                  </a:cubicBezTo>
                  <a:cubicBezTo>
                    <a:pt x="15280" y="7281"/>
                    <a:pt x="15339" y="7296"/>
                    <a:pt x="15398" y="7304"/>
                  </a:cubicBezTo>
                  <a:cubicBezTo>
                    <a:pt x="15663" y="7357"/>
                    <a:pt x="15928" y="7410"/>
                    <a:pt x="16203" y="7463"/>
                  </a:cubicBezTo>
                  <a:cubicBezTo>
                    <a:pt x="16477" y="7524"/>
                    <a:pt x="16762" y="7585"/>
                    <a:pt x="17056" y="7653"/>
                  </a:cubicBezTo>
                  <a:cubicBezTo>
                    <a:pt x="17340" y="7722"/>
                    <a:pt x="17635" y="7805"/>
                    <a:pt x="17929" y="7897"/>
                  </a:cubicBezTo>
                  <a:cubicBezTo>
                    <a:pt x="18223" y="7988"/>
                    <a:pt x="18518" y="8094"/>
                    <a:pt x="18812" y="8216"/>
                  </a:cubicBezTo>
                  <a:cubicBezTo>
                    <a:pt x="19194" y="8376"/>
                    <a:pt x="19518" y="8543"/>
                    <a:pt x="19793" y="8718"/>
                  </a:cubicBezTo>
                  <a:cubicBezTo>
                    <a:pt x="20077" y="8892"/>
                    <a:pt x="20313" y="9075"/>
                    <a:pt x="20509" y="9250"/>
                  </a:cubicBezTo>
                  <a:cubicBezTo>
                    <a:pt x="20705" y="9432"/>
                    <a:pt x="20872" y="9614"/>
                    <a:pt x="20999" y="9782"/>
                  </a:cubicBezTo>
                  <a:cubicBezTo>
                    <a:pt x="21127" y="9956"/>
                    <a:pt x="21225" y="10124"/>
                    <a:pt x="21303" y="10276"/>
                  </a:cubicBezTo>
                  <a:cubicBezTo>
                    <a:pt x="21421" y="10511"/>
                    <a:pt x="21500" y="10754"/>
                    <a:pt x="21539" y="11005"/>
                  </a:cubicBezTo>
                  <a:cubicBezTo>
                    <a:pt x="21578" y="11256"/>
                    <a:pt x="21578" y="11507"/>
                    <a:pt x="21549" y="11765"/>
                  </a:cubicBezTo>
                  <a:cubicBezTo>
                    <a:pt x="21509" y="12024"/>
                    <a:pt x="21431" y="12290"/>
                    <a:pt x="21323" y="12548"/>
                  </a:cubicBezTo>
                  <a:cubicBezTo>
                    <a:pt x="21205" y="12814"/>
                    <a:pt x="21048" y="13080"/>
                    <a:pt x="20842" y="13346"/>
                  </a:cubicBezTo>
                  <a:cubicBezTo>
                    <a:pt x="20460" y="13855"/>
                    <a:pt x="19979" y="14342"/>
                    <a:pt x="19449" y="14805"/>
                  </a:cubicBezTo>
                  <a:cubicBezTo>
                    <a:pt x="18900" y="15277"/>
                    <a:pt x="18282" y="15725"/>
                    <a:pt x="17625" y="16158"/>
                  </a:cubicBezTo>
                  <a:cubicBezTo>
                    <a:pt x="16958" y="16591"/>
                    <a:pt x="16242" y="17009"/>
                    <a:pt x="15516" y="17397"/>
                  </a:cubicBezTo>
                  <a:cubicBezTo>
                    <a:pt x="14780" y="17792"/>
                    <a:pt x="14025" y="18172"/>
                    <a:pt x="13279" y="18537"/>
                  </a:cubicBezTo>
                  <a:cubicBezTo>
                    <a:pt x="12397" y="18963"/>
                    <a:pt x="11494" y="19350"/>
                    <a:pt x="10592" y="19700"/>
                  </a:cubicBezTo>
                  <a:cubicBezTo>
                    <a:pt x="9670" y="20050"/>
                    <a:pt x="8747" y="20361"/>
                    <a:pt x="7825" y="20620"/>
                  </a:cubicBezTo>
                  <a:cubicBezTo>
                    <a:pt x="6894" y="20886"/>
                    <a:pt x="5962" y="21098"/>
                    <a:pt x="5030" y="21258"/>
                  </a:cubicBezTo>
                  <a:cubicBezTo>
                    <a:pt x="4098" y="21425"/>
                    <a:pt x="3176" y="21539"/>
                    <a:pt x="2273" y="21600"/>
                  </a:cubicBezTo>
                  <a:cubicBezTo>
                    <a:pt x="2254" y="21600"/>
                    <a:pt x="2244" y="21600"/>
                    <a:pt x="2224" y="21600"/>
                  </a:cubicBezTo>
                  <a:cubicBezTo>
                    <a:pt x="2205" y="21600"/>
                    <a:pt x="2195" y="21600"/>
                    <a:pt x="2175" y="21600"/>
                  </a:cubicBezTo>
                  <a:cubicBezTo>
                    <a:pt x="2156" y="21600"/>
                    <a:pt x="2146" y="21600"/>
                    <a:pt x="2126" y="21600"/>
                  </a:cubicBezTo>
                  <a:cubicBezTo>
                    <a:pt x="2107" y="21600"/>
                    <a:pt x="2097" y="21600"/>
                    <a:pt x="2077" y="21600"/>
                  </a:cubicBezTo>
                  <a:cubicBezTo>
                    <a:pt x="1744" y="21600"/>
                    <a:pt x="1440" y="21547"/>
                    <a:pt x="1175" y="21440"/>
                  </a:cubicBezTo>
                  <a:cubicBezTo>
                    <a:pt x="910" y="21334"/>
                    <a:pt x="674" y="21190"/>
                    <a:pt x="488" y="21000"/>
                  </a:cubicBezTo>
                  <a:cubicBezTo>
                    <a:pt x="302" y="20817"/>
                    <a:pt x="164" y="20597"/>
                    <a:pt x="86" y="20354"/>
                  </a:cubicBezTo>
                  <a:cubicBezTo>
                    <a:pt x="7" y="20110"/>
                    <a:pt x="-22" y="19844"/>
                    <a:pt x="17" y="19571"/>
                  </a:cubicBezTo>
                  <a:cubicBezTo>
                    <a:pt x="56" y="19282"/>
                    <a:pt x="164" y="19008"/>
                    <a:pt x="321" y="18750"/>
                  </a:cubicBezTo>
                  <a:cubicBezTo>
                    <a:pt x="478" y="18499"/>
                    <a:pt x="684" y="18271"/>
                    <a:pt x="930" y="18081"/>
                  </a:cubicBezTo>
                  <a:cubicBezTo>
                    <a:pt x="1165" y="17891"/>
                    <a:pt x="1440" y="17731"/>
                    <a:pt x="1734" y="17617"/>
                  </a:cubicBezTo>
                  <a:cubicBezTo>
                    <a:pt x="2028" y="17503"/>
                    <a:pt x="2342" y="17427"/>
                    <a:pt x="2666" y="17412"/>
                  </a:cubicBezTo>
                  <a:cubicBezTo>
                    <a:pt x="3323" y="17374"/>
                    <a:pt x="4000" y="17291"/>
                    <a:pt x="4696" y="17177"/>
                  </a:cubicBezTo>
                  <a:cubicBezTo>
                    <a:pt x="5383" y="17063"/>
                    <a:pt x="6079" y="16911"/>
                    <a:pt x="6786" y="16728"/>
                  </a:cubicBezTo>
                  <a:cubicBezTo>
                    <a:pt x="7482" y="16546"/>
                    <a:pt x="8188" y="16325"/>
                    <a:pt x="8895" y="16075"/>
                  </a:cubicBezTo>
                  <a:cubicBezTo>
                    <a:pt x="9591" y="15824"/>
                    <a:pt x="10297" y="15550"/>
                    <a:pt x="10994" y="15239"/>
                  </a:cubicBezTo>
                  <a:cubicBezTo>
                    <a:pt x="11602" y="14973"/>
                    <a:pt x="12220" y="14691"/>
                    <a:pt x="12818" y="14395"/>
                  </a:cubicBezTo>
                  <a:cubicBezTo>
                    <a:pt x="13417" y="14106"/>
                    <a:pt x="13995" y="13802"/>
                    <a:pt x="14535" y="13490"/>
                  </a:cubicBezTo>
                  <a:cubicBezTo>
                    <a:pt x="15074" y="13179"/>
                    <a:pt x="15575" y="12860"/>
                    <a:pt x="16016" y="12525"/>
                  </a:cubicBezTo>
                  <a:cubicBezTo>
                    <a:pt x="16458" y="12198"/>
                    <a:pt x="16840" y="11856"/>
                    <a:pt x="17144" y="11507"/>
                  </a:cubicBezTo>
                  <a:cubicBezTo>
                    <a:pt x="17223" y="11423"/>
                    <a:pt x="17282" y="11340"/>
                    <a:pt x="17331" y="11264"/>
                  </a:cubicBezTo>
                  <a:cubicBezTo>
                    <a:pt x="17380" y="11188"/>
                    <a:pt x="17409" y="11119"/>
                    <a:pt x="17429" y="11058"/>
                  </a:cubicBezTo>
                  <a:cubicBezTo>
                    <a:pt x="17448" y="10998"/>
                    <a:pt x="17458" y="10944"/>
                    <a:pt x="17468" y="10891"/>
                  </a:cubicBezTo>
                  <a:cubicBezTo>
                    <a:pt x="17468" y="10846"/>
                    <a:pt x="17468" y="10800"/>
                    <a:pt x="17448" y="10770"/>
                  </a:cubicBezTo>
                  <a:cubicBezTo>
                    <a:pt x="17438" y="10739"/>
                    <a:pt x="17409" y="10709"/>
                    <a:pt x="17380" y="10678"/>
                  </a:cubicBezTo>
                  <a:cubicBezTo>
                    <a:pt x="17350" y="10648"/>
                    <a:pt x="17311" y="10618"/>
                    <a:pt x="17272" y="10587"/>
                  </a:cubicBezTo>
                  <a:cubicBezTo>
                    <a:pt x="17232" y="10557"/>
                    <a:pt x="17183" y="10534"/>
                    <a:pt x="17134" y="10511"/>
                  </a:cubicBezTo>
                  <a:cubicBezTo>
                    <a:pt x="17085" y="10488"/>
                    <a:pt x="17036" y="10466"/>
                    <a:pt x="16997" y="10443"/>
                  </a:cubicBezTo>
                  <a:cubicBezTo>
                    <a:pt x="16821" y="10367"/>
                    <a:pt x="16634" y="10291"/>
                    <a:pt x="16438" y="10230"/>
                  </a:cubicBezTo>
                  <a:cubicBezTo>
                    <a:pt x="16242" y="10169"/>
                    <a:pt x="16036" y="10108"/>
                    <a:pt x="15830" y="10055"/>
                  </a:cubicBezTo>
                  <a:cubicBezTo>
                    <a:pt x="15614" y="10002"/>
                    <a:pt x="15398" y="9949"/>
                    <a:pt x="15173" y="9903"/>
                  </a:cubicBezTo>
                  <a:cubicBezTo>
                    <a:pt x="14947" y="9858"/>
                    <a:pt x="14721" y="9804"/>
                    <a:pt x="14496" y="9759"/>
                  </a:cubicBezTo>
                  <a:cubicBezTo>
                    <a:pt x="14437" y="9744"/>
                    <a:pt x="14368" y="9736"/>
                    <a:pt x="14309" y="9721"/>
                  </a:cubicBezTo>
                  <a:cubicBezTo>
                    <a:pt x="14241" y="9706"/>
                    <a:pt x="14182" y="9690"/>
                    <a:pt x="14113" y="9683"/>
                  </a:cubicBezTo>
                  <a:cubicBezTo>
                    <a:pt x="14044" y="9668"/>
                    <a:pt x="13986" y="9652"/>
                    <a:pt x="13917" y="9645"/>
                  </a:cubicBezTo>
                  <a:cubicBezTo>
                    <a:pt x="13848" y="9630"/>
                    <a:pt x="13789" y="9614"/>
                    <a:pt x="13721" y="9599"/>
                  </a:cubicBezTo>
                  <a:cubicBezTo>
                    <a:pt x="13495" y="9546"/>
                    <a:pt x="13270" y="9500"/>
                    <a:pt x="13024" y="9440"/>
                  </a:cubicBezTo>
                  <a:cubicBezTo>
                    <a:pt x="12789" y="9379"/>
                    <a:pt x="12553" y="9318"/>
                    <a:pt x="12308" y="9242"/>
                  </a:cubicBezTo>
                  <a:cubicBezTo>
                    <a:pt x="12073" y="9166"/>
                    <a:pt x="11837" y="9082"/>
                    <a:pt x="11602" y="8984"/>
                  </a:cubicBezTo>
                  <a:cubicBezTo>
                    <a:pt x="11367" y="8885"/>
                    <a:pt x="11141" y="8778"/>
                    <a:pt x="10925" y="8657"/>
                  </a:cubicBezTo>
                  <a:cubicBezTo>
                    <a:pt x="10749" y="8558"/>
                    <a:pt x="10592" y="8452"/>
                    <a:pt x="10444" y="8338"/>
                  </a:cubicBezTo>
                  <a:cubicBezTo>
                    <a:pt x="10297" y="8224"/>
                    <a:pt x="10180" y="8102"/>
                    <a:pt x="10062" y="7980"/>
                  </a:cubicBezTo>
                  <a:cubicBezTo>
                    <a:pt x="9954" y="7859"/>
                    <a:pt x="9866" y="7729"/>
                    <a:pt x="9787" y="7600"/>
                  </a:cubicBezTo>
                  <a:cubicBezTo>
                    <a:pt x="9719" y="7471"/>
                    <a:pt x="9660" y="7334"/>
                    <a:pt x="9621" y="7205"/>
                  </a:cubicBezTo>
                  <a:cubicBezTo>
                    <a:pt x="9581" y="7053"/>
                    <a:pt x="9552" y="6878"/>
                    <a:pt x="9571" y="6696"/>
                  </a:cubicBezTo>
                  <a:cubicBezTo>
                    <a:pt x="9581" y="6513"/>
                    <a:pt x="9630" y="6323"/>
                    <a:pt x="9728" y="6118"/>
                  </a:cubicBezTo>
                  <a:cubicBezTo>
                    <a:pt x="9826" y="5921"/>
                    <a:pt x="9964" y="5715"/>
                    <a:pt x="10180" y="5510"/>
                  </a:cubicBezTo>
                  <a:cubicBezTo>
                    <a:pt x="10386" y="5305"/>
                    <a:pt x="10660" y="5100"/>
                    <a:pt x="11004" y="4902"/>
                  </a:cubicBezTo>
                  <a:cubicBezTo>
                    <a:pt x="11180" y="4803"/>
                    <a:pt x="11367" y="4705"/>
                    <a:pt x="11563" y="4613"/>
                  </a:cubicBezTo>
                  <a:cubicBezTo>
                    <a:pt x="11749" y="4522"/>
                    <a:pt x="11945" y="4446"/>
                    <a:pt x="12141" y="4370"/>
                  </a:cubicBezTo>
                  <a:cubicBezTo>
                    <a:pt x="12328" y="4294"/>
                    <a:pt x="12524" y="4226"/>
                    <a:pt x="12710" y="4157"/>
                  </a:cubicBezTo>
                  <a:cubicBezTo>
                    <a:pt x="12897" y="4089"/>
                    <a:pt x="13073" y="4028"/>
                    <a:pt x="13240" y="3975"/>
                  </a:cubicBezTo>
                  <a:cubicBezTo>
                    <a:pt x="13289" y="3960"/>
                    <a:pt x="13328" y="3945"/>
                    <a:pt x="13368" y="3929"/>
                  </a:cubicBezTo>
                  <a:cubicBezTo>
                    <a:pt x="13407" y="3914"/>
                    <a:pt x="13456" y="3899"/>
                    <a:pt x="13495" y="3884"/>
                  </a:cubicBezTo>
                  <a:cubicBezTo>
                    <a:pt x="13534" y="3869"/>
                    <a:pt x="13574" y="3853"/>
                    <a:pt x="13613" y="3846"/>
                  </a:cubicBezTo>
                  <a:cubicBezTo>
                    <a:pt x="13652" y="3831"/>
                    <a:pt x="13682" y="3823"/>
                    <a:pt x="13721" y="3808"/>
                  </a:cubicBezTo>
                  <a:cubicBezTo>
                    <a:pt x="13750" y="3800"/>
                    <a:pt x="13780" y="3785"/>
                    <a:pt x="13809" y="3777"/>
                  </a:cubicBezTo>
                  <a:cubicBezTo>
                    <a:pt x="13838" y="3770"/>
                    <a:pt x="13868" y="3755"/>
                    <a:pt x="13897" y="3747"/>
                  </a:cubicBezTo>
                  <a:cubicBezTo>
                    <a:pt x="13927" y="3739"/>
                    <a:pt x="13956" y="3724"/>
                    <a:pt x="13986" y="3717"/>
                  </a:cubicBezTo>
                  <a:cubicBezTo>
                    <a:pt x="14015" y="3709"/>
                    <a:pt x="14044" y="3694"/>
                    <a:pt x="14074" y="3686"/>
                  </a:cubicBezTo>
                  <a:cubicBezTo>
                    <a:pt x="14221" y="3633"/>
                    <a:pt x="14368" y="3580"/>
                    <a:pt x="14525" y="3519"/>
                  </a:cubicBezTo>
                  <a:cubicBezTo>
                    <a:pt x="14682" y="3458"/>
                    <a:pt x="14839" y="3397"/>
                    <a:pt x="14996" y="3337"/>
                  </a:cubicBezTo>
                  <a:cubicBezTo>
                    <a:pt x="15153" y="3276"/>
                    <a:pt x="15300" y="3207"/>
                    <a:pt x="15437" y="3147"/>
                  </a:cubicBezTo>
                  <a:cubicBezTo>
                    <a:pt x="15575" y="3078"/>
                    <a:pt x="15712" y="3017"/>
                    <a:pt x="15830" y="2949"/>
                  </a:cubicBezTo>
                  <a:cubicBezTo>
                    <a:pt x="15869" y="2926"/>
                    <a:pt x="15918" y="2896"/>
                    <a:pt x="15967" y="2865"/>
                  </a:cubicBezTo>
                  <a:cubicBezTo>
                    <a:pt x="16016" y="2835"/>
                    <a:pt x="16075" y="2789"/>
                    <a:pt x="16124" y="2751"/>
                  </a:cubicBezTo>
                  <a:cubicBezTo>
                    <a:pt x="16173" y="2713"/>
                    <a:pt x="16212" y="2668"/>
                    <a:pt x="16242" y="2630"/>
                  </a:cubicBezTo>
                  <a:cubicBezTo>
                    <a:pt x="16271" y="2592"/>
                    <a:pt x="16281" y="2546"/>
                    <a:pt x="16271" y="2516"/>
                  </a:cubicBezTo>
                  <a:cubicBezTo>
                    <a:pt x="16271" y="2508"/>
                    <a:pt x="16261" y="2493"/>
                    <a:pt x="16252" y="2485"/>
                  </a:cubicBezTo>
                  <a:cubicBezTo>
                    <a:pt x="16242" y="2478"/>
                    <a:pt x="16232" y="2463"/>
                    <a:pt x="16222" y="2455"/>
                  </a:cubicBezTo>
                  <a:cubicBezTo>
                    <a:pt x="16212" y="2447"/>
                    <a:pt x="16193" y="2432"/>
                    <a:pt x="16173" y="2425"/>
                  </a:cubicBezTo>
                  <a:cubicBezTo>
                    <a:pt x="16153" y="2417"/>
                    <a:pt x="16134" y="2402"/>
                    <a:pt x="16114" y="2394"/>
                  </a:cubicBezTo>
                  <a:cubicBezTo>
                    <a:pt x="16016" y="2349"/>
                    <a:pt x="15908" y="2303"/>
                    <a:pt x="15800" y="2257"/>
                  </a:cubicBezTo>
                  <a:cubicBezTo>
                    <a:pt x="15692" y="2212"/>
                    <a:pt x="15575" y="2174"/>
                    <a:pt x="15447" y="2128"/>
                  </a:cubicBezTo>
                  <a:cubicBezTo>
                    <a:pt x="15329" y="2090"/>
                    <a:pt x="15202" y="2044"/>
                    <a:pt x="15074" y="2006"/>
                  </a:cubicBezTo>
                  <a:cubicBezTo>
                    <a:pt x="14947" y="1968"/>
                    <a:pt x="14819" y="1923"/>
                    <a:pt x="14682" y="1885"/>
                  </a:cubicBezTo>
                  <a:cubicBezTo>
                    <a:pt x="14584" y="1854"/>
                    <a:pt x="14486" y="1824"/>
                    <a:pt x="14388" y="1794"/>
                  </a:cubicBezTo>
                  <a:cubicBezTo>
                    <a:pt x="14290" y="1763"/>
                    <a:pt x="14192" y="1733"/>
                    <a:pt x="14094" y="1695"/>
                  </a:cubicBezTo>
                  <a:cubicBezTo>
                    <a:pt x="13995" y="1664"/>
                    <a:pt x="13897" y="1626"/>
                    <a:pt x="13789" y="1596"/>
                  </a:cubicBezTo>
                  <a:cubicBezTo>
                    <a:pt x="13691" y="1558"/>
                    <a:pt x="13593" y="1528"/>
                    <a:pt x="13485" y="1490"/>
                  </a:cubicBezTo>
                  <a:cubicBezTo>
                    <a:pt x="13299" y="1421"/>
                    <a:pt x="13152" y="1338"/>
                    <a:pt x="13044" y="1246"/>
                  </a:cubicBezTo>
                  <a:cubicBezTo>
                    <a:pt x="12936" y="1155"/>
                    <a:pt x="12858" y="1049"/>
                    <a:pt x="12818" y="942"/>
                  </a:cubicBezTo>
                  <a:cubicBezTo>
                    <a:pt x="12779" y="836"/>
                    <a:pt x="12779" y="730"/>
                    <a:pt x="12809" y="623"/>
                  </a:cubicBezTo>
                  <a:cubicBezTo>
                    <a:pt x="12848" y="517"/>
                    <a:pt x="12916" y="418"/>
                    <a:pt x="13034" y="327"/>
                  </a:cubicBezTo>
                  <a:cubicBezTo>
                    <a:pt x="13103" y="266"/>
                    <a:pt x="13191" y="220"/>
                    <a:pt x="13279" y="175"/>
                  </a:cubicBezTo>
                  <a:cubicBezTo>
                    <a:pt x="13368" y="129"/>
                    <a:pt x="13466" y="99"/>
                    <a:pt x="13574" y="68"/>
                  </a:cubicBezTo>
                  <a:cubicBezTo>
                    <a:pt x="13682" y="38"/>
                    <a:pt x="13789" y="15"/>
                    <a:pt x="13907" y="0"/>
                  </a:cubicBezTo>
                  <a:cubicBezTo>
                    <a:pt x="14005" y="8"/>
                    <a:pt x="14133" y="0"/>
                    <a:pt x="14250" y="0"/>
                  </a:cubicBezTo>
                  <a:close/>
                </a:path>
              </a:pathLst>
            </a:custGeom>
            <a:solidFill>
              <a:schemeClr val="tx1">
                <a:lumMod val="50000"/>
                <a:lumOff val="5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48" name="Shape">
              <a:extLst>
                <a:ext uri="{FF2B5EF4-FFF2-40B4-BE49-F238E27FC236}">
                  <a16:creationId xmlns:a16="http://schemas.microsoft.com/office/drawing/2014/main" id="{F7B276B7-7DED-4FF7-A5CE-646C66630483}"/>
                </a:ext>
              </a:extLst>
            </p:cNvPr>
            <p:cNvSpPr/>
            <p:nvPr/>
          </p:nvSpPr>
          <p:spPr>
            <a:xfrm>
              <a:off x="9302136" y="1458124"/>
              <a:ext cx="120695" cy="71764"/>
            </a:xfrm>
            <a:custGeom>
              <a:avLst/>
              <a:gdLst/>
              <a:ahLst/>
              <a:cxnLst>
                <a:cxn ang="0">
                  <a:pos x="wd2" y="hd2"/>
                </a:cxn>
                <a:cxn ang="5400000">
                  <a:pos x="wd2" y="hd2"/>
                </a:cxn>
                <a:cxn ang="10800000">
                  <a:pos x="wd2" y="hd2"/>
                </a:cxn>
                <a:cxn ang="16200000">
                  <a:pos x="wd2" y="hd2"/>
                </a:cxn>
              </a:cxnLst>
              <a:rect l="0" t="0" r="r" b="b"/>
              <a:pathLst>
                <a:path w="21600" h="21600" extrusionOk="0">
                  <a:moveTo>
                    <a:pt x="4670" y="0"/>
                  </a:moveTo>
                  <a:cubicBezTo>
                    <a:pt x="5838" y="982"/>
                    <a:pt x="7005" y="1964"/>
                    <a:pt x="8465" y="2945"/>
                  </a:cubicBezTo>
                  <a:cubicBezTo>
                    <a:pt x="9632" y="3927"/>
                    <a:pt x="11092" y="4909"/>
                    <a:pt x="12551" y="5891"/>
                  </a:cubicBezTo>
                  <a:cubicBezTo>
                    <a:pt x="14011" y="6872"/>
                    <a:pt x="15470" y="7855"/>
                    <a:pt x="16930" y="8836"/>
                  </a:cubicBezTo>
                  <a:cubicBezTo>
                    <a:pt x="18389" y="9818"/>
                    <a:pt x="20141" y="10800"/>
                    <a:pt x="21600" y="12272"/>
                  </a:cubicBezTo>
                  <a:lnTo>
                    <a:pt x="17222" y="21600"/>
                  </a:lnTo>
                  <a:cubicBezTo>
                    <a:pt x="15470" y="20618"/>
                    <a:pt x="13719" y="19145"/>
                    <a:pt x="12259" y="18164"/>
                  </a:cubicBezTo>
                  <a:cubicBezTo>
                    <a:pt x="10800" y="17182"/>
                    <a:pt x="9340" y="16200"/>
                    <a:pt x="7881" y="15218"/>
                  </a:cubicBezTo>
                  <a:cubicBezTo>
                    <a:pt x="6422" y="14237"/>
                    <a:pt x="4962" y="13255"/>
                    <a:pt x="3795" y="12273"/>
                  </a:cubicBezTo>
                  <a:cubicBezTo>
                    <a:pt x="2335" y="11291"/>
                    <a:pt x="1168" y="10309"/>
                    <a:pt x="0" y="9328"/>
                  </a:cubicBezTo>
                  <a:lnTo>
                    <a:pt x="4670" y="0"/>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49" name="Shape">
              <a:extLst>
                <a:ext uri="{FF2B5EF4-FFF2-40B4-BE49-F238E27FC236}">
                  <a16:creationId xmlns:a16="http://schemas.microsoft.com/office/drawing/2014/main" id="{FD2FF689-7EB1-4A26-B429-77238E78CB09}"/>
                </a:ext>
              </a:extLst>
            </p:cNvPr>
            <p:cNvSpPr/>
            <p:nvPr/>
          </p:nvSpPr>
          <p:spPr>
            <a:xfrm>
              <a:off x="9579406" y="1572293"/>
              <a:ext cx="207138" cy="115806"/>
            </a:xfrm>
            <a:custGeom>
              <a:avLst/>
              <a:gdLst/>
              <a:ahLst/>
              <a:cxnLst>
                <a:cxn ang="0">
                  <a:pos x="wd2" y="hd2"/>
                </a:cxn>
                <a:cxn ang="5400000">
                  <a:pos x="wd2" y="hd2"/>
                </a:cxn>
                <a:cxn ang="10800000">
                  <a:pos x="wd2" y="hd2"/>
                </a:cxn>
                <a:cxn ang="16200000">
                  <a:pos x="wd2" y="hd2"/>
                </a:cxn>
              </a:cxnLst>
              <a:rect l="0" t="0" r="r" b="b"/>
              <a:pathLst>
                <a:path w="21600" h="21600" extrusionOk="0">
                  <a:moveTo>
                    <a:pt x="21600" y="16428"/>
                  </a:moveTo>
                  <a:lnTo>
                    <a:pt x="18198" y="21600"/>
                  </a:lnTo>
                  <a:cubicBezTo>
                    <a:pt x="17008" y="20383"/>
                    <a:pt x="15647" y="18862"/>
                    <a:pt x="14287" y="17645"/>
                  </a:cubicBezTo>
                  <a:cubicBezTo>
                    <a:pt x="12926" y="16428"/>
                    <a:pt x="11565" y="14907"/>
                    <a:pt x="10035" y="13690"/>
                  </a:cubicBezTo>
                  <a:cubicBezTo>
                    <a:pt x="8504" y="12473"/>
                    <a:pt x="6973" y="10952"/>
                    <a:pt x="5272" y="9735"/>
                  </a:cubicBezTo>
                  <a:cubicBezTo>
                    <a:pt x="3572" y="8518"/>
                    <a:pt x="1871" y="6997"/>
                    <a:pt x="0" y="5780"/>
                  </a:cubicBezTo>
                  <a:lnTo>
                    <a:pt x="2551" y="0"/>
                  </a:lnTo>
                  <a:cubicBezTo>
                    <a:pt x="4592" y="1521"/>
                    <a:pt x="6293" y="2738"/>
                    <a:pt x="8164" y="4259"/>
                  </a:cubicBezTo>
                  <a:cubicBezTo>
                    <a:pt x="9865" y="5780"/>
                    <a:pt x="11565" y="6997"/>
                    <a:pt x="13096" y="8214"/>
                  </a:cubicBezTo>
                  <a:cubicBezTo>
                    <a:pt x="14627" y="9431"/>
                    <a:pt x="16157" y="10952"/>
                    <a:pt x="17518" y="12169"/>
                  </a:cubicBezTo>
                  <a:cubicBezTo>
                    <a:pt x="18879" y="13691"/>
                    <a:pt x="20409" y="14907"/>
                    <a:pt x="21600" y="16428"/>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0" name="Shape">
              <a:extLst>
                <a:ext uri="{FF2B5EF4-FFF2-40B4-BE49-F238E27FC236}">
                  <a16:creationId xmlns:a16="http://schemas.microsoft.com/office/drawing/2014/main" id="{65CC6C5D-35D2-4101-96B0-2DF6C8E138A2}"/>
                </a:ext>
              </a:extLst>
            </p:cNvPr>
            <p:cNvSpPr/>
            <p:nvPr/>
          </p:nvSpPr>
          <p:spPr>
            <a:xfrm>
              <a:off x="9856674" y="1800634"/>
              <a:ext cx="76658" cy="169629"/>
            </a:xfrm>
            <a:custGeom>
              <a:avLst/>
              <a:gdLst/>
              <a:ahLst/>
              <a:cxnLst>
                <a:cxn ang="0">
                  <a:pos x="wd2" y="hd2"/>
                </a:cxn>
                <a:cxn ang="5400000">
                  <a:pos x="wd2" y="hd2"/>
                </a:cxn>
                <a:cxn ang="10800000">
                  <a:pos x="wd2" y="hd2"/>
                </a:cxn>
                <a:cxn ang="16200000">
                  <a:pos x="wd2" y="hd2"/>
                </a:cxn>
              </a:cxnLst>
              <a:rect l="0" t="0" r="r" b="b"/>
              <a:pathLst>
                <a:path w="21600" h="21600" extrusionOk="0">
                  <a:moveTo>
                    <a:pt x="14706" y="21600"/>
                  </a:moveTo>
                  <a:lnTo>
                    <a:pt x="0" y="19315"/>
                  </a:lnTo>
                  <a:cubicBezTo>
                    <a:pt x="1379" y="18277"/>
                    <a:pt x="2298" y="17031"/>
                    <a:pt x="3217" y="15993"/>
                  </a:cubicBezTo>
                  <a:cubicBezTo>
                    <a:pt x="4136" y="14954"/>
                    <a:pt x="4596" y="13708"/>
                    <a:pt x="5055" y="12670"/>
                  </a:cubicBezTo>
                  <a:cubicBezTo>
                    <a:pt x="5515" y="11631"/>
                    <a:pt x="5974" y="10385"/>
                    <a:pt x="5974" y="9347"/>
                  </a:cubicBezTo>
                  <a:cubicBezTo>
                    <a:pt x="5974" y="8308"/>
                    <a:pt x="5974" y="7270"/>
                    <a:pt x="5515" y="6024"/>
                  </a:cubicBezTo>
                  <a:cubicBezTo>
                    <a:pt x="5515" y="5816"/>
                    <a:pt x="5515" y="5608"/>
                    <a:pt x="5515" y="5401"/>
                  </a:cubicBezTo>
                  <a:cubicBezTo>
                    <a:pt x="5515" y="5193"/>
                    <a:pt x="5515" y="4985"/>
                    <a:pt x="5515" y="4777"/>
                  </a:cubicBezTo>
                  <a:cubicBezTo>
                    <a:pt x="5515" y="4570"/>
                    <a:pt x="5515" y="4362"/>
                    <a:pt x="5055" y="4154"/>
                  </a:cubicBezTo>
                  <a:cubicBezTo>
                    <a:pt x="5055" y="3947"/>
                    <a:pt x="5055" y="3739"/>
                    <a:pt x="4596" y="3531"/>
                  </a:cubicBezTo>
                  <a:cubicBezTo>
                    <a:pt x="4596" y="3323"/>
                    <a:pt x="4136" y="3116"/>
                    <a:pt x="4136" y="2908"/>
                  </a:cubicBezTo>
                  <a:cubicBezTo>
                    <a:pt x="4136" y="2700"/>
                    <a:pt x="3677" y="2493"/>
                    <a:pt x="3677" y="2285"/>
                  </a:cubicBezTo>
                  <a:cubicBezTo>
                    <a:pt x="3677" y="2077"/>
                    <a:pt x="3217" y="1869"/>
                    <a:pt x="3217" y="1662"/>
                  </a:cubicBezTo>
                  <a:cubicBezTo>
                    <a:pt x="3217" y="1454"/>
                    <a:pt x="2757" y="1246"/>
                    <a:pt x="2757" y="1038"/>
                  </a:cubicBezTo>
                  <a:lnTo>
                    <a:pt x="17464" y="0"/>
                  </a:lnTo>
                  <a:cubicBezTo>
                    <a:pt x="17923" y="208"/>
                    <a:pt x="17923" y="415"/>
                    <a:pt x="17923" y="831"/>
                  </a:cubicBezTo>
                  <a:cubicBezTo>
                    <a:pt x="17923" y="1038"/>
                    <a:pt x="18383" y="1454"/>
                    <a:pt x="18383" y="1662"/>
                  </a:cubicBezTo>
                  <a:cubicBezTo>
                    <a:pt x="18383" y="1869"/>
                    <a:pt x="18842" y="2285"/>
                    <a:pt x="18842" y="2492"/>
                  </a:cubicBezTo>
                  <a:cubicBezTo>
                    <a:pt x="18842" y="2700"/>
                    <a:pt x="19302" y="3116"/>
                    <a:pt x="19302" y="3323"/>
                  </a:cubicBezTo>
                  <a:cubicBezTo>
                    <a:pt x="19302" y="3531"/>
                    <a:pt x="19762" y="3738"/>
                    <a:pt x="19762" y="3946"/>
                  </a:cubicBezTo>
                  <a:cubicBezTo>
                    <a:pt x="19762" y="4154"/>
                    <a:pt x="19762" y="4362"/>
                    <a:pt x="20221" y="4570"/>
                  </a:cubicBezTo>
                  <a:cubicBezTo>
                    <a:pt x="20221" y="4777"/>
                    <a:pt x="20221" y="4985"/>
                    <a:pt x="20681" y="5193"/>
                  </a:cubicBezTo>
                  <a:cubicBezTo>
                    <a:pt x="20681" y="5400"/>
                    <a:pt x="20681" y="5608"/>
                    <a:pt x="21140" y="5816"/>
                  </a:cubicBezTo>
                  <a:cubicBezTo>
                    <a:pt x="21600" y="7062"/>
                    <a:pt x="21600" y="8308"/>
                    <a:pt x="21600" y="9554"/>
                  </a:cubicBezTo>
                  <a:cubicBezTo>
                    <a:pt x="21600" y="10800"/>
                    <a:pt x="21140" y="12046"/>
                    <a:pt x="20681" y="13500"/>
                  </a:cubicBezTo>
                  <a:cubicBezTo>
                    <a:pt x="20221" y="14746"/>
                    <a:pt x="19302" y="15993"/>
                    <a:pt x="18383" y="17447"/>
                  </a:cubicBezTo>
                  <a:cubicBezTo>
                    <a:pt x="17464" y="19108"/>
                    <a:pt x="16545" y="20354"/>
                    <a:pt x="14706" y="21600"/>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1" name="Shape">
              <a:extLst>
                <a:ext uri="{FF2B5EF4-FFF2-40B4-BE49-F238E27FC236}">
                  <a16:creationId xmlns:a16="http://schemas.microsoft.com/office/drawing/2014/main" id="{09D33EDD-A90A-4E76-8F5E-4F1358D4A04E}"/>
                </a:ext>
              </a:extLst>
            </p:cNvPr>
            <p:cNvSpPr/>
            <p:nvPr/>
          </p:nvSpPr>
          <p:spPr>
            <a:xfrm>
              <a:off x="9579406" y="2077903"/>
              <a:ext cx="205507" cy="137004"/>
            </a:xfrm>
            <a:custGeom>
              <a:avLst/>
              <a:gdLst/>
              <a:ahLst/>
              <a:cxnLst>
                <a:cxn ang="0">
                  <a:pos x="wd2" y="hd2"/>
                </a:cxn>
                <a:cxn ang="5400000">
                  <a:pos x="wd2" y="hd2"/>
                </a:cxn>
                <a:cxn ang="10800000">
                  <a:pos x="wd2" y="hd2"/>
                </a:cxn>
                <a:cxn ang="16200000">
                  <a:pos x="wd2" y="hd2"/>
                </a:cxn>
              </a:cxnLst>
              <a:rect l="0" t="0" r="r" b="b"/>
              <a:pathLst>
                <a:path w="21600" h="21600" extrusionOk="0">
                  <a:moveTo>
                    <a:pt x="21600" y="4629"/>
                  </a:moveTo>
                  <a:cubicBezTo>
                    <a:pt x="20400" y="5914"/>
                    <a:pt x="19200" y="7457"/>
                    <a:pt x="17829" y="8743"/>
                  </a:cubicBezTo>
                  <a:cubicBezTo>
                    <a:pt x="16457" y="10029"/>
                    <a:pt x="15086" y="11572"/>
                    <a:pt x="13543" y="12857"/>
                  </a:cubicBezTo>
                  <a:cubicBezTo>
                    <a:pt x="12000" y="14143"/>
                    <a:pt x="10457" y="15686"/>
                    <a:pt x="8914" y="17229"/>
                  </a:cubicBezTo>
                  <a:cubicBezTo>
                    <a:pt x="7200" y="18771"/>
                    <a:pt x="5486" y="20057"/>
                    <a:pt x="3600" y="21600"/>
                  </a:cubicBezTo>
                  <a:lnTo>
                    <a:pt x="0" y="15943"/>
                  </a:lnTo>
                  <a:cubicBezTo>
                    <a:pt x="1714" y="14657"/>
                    <a:pt x="3429" y="13114"/>
                    <a:pt x="4971" y="11829"/>
                  </a:cubicBezTo>
                  <a:cubicBezTo>
                    <a:pt x="6514" y="10543"/>
                    <a:pt x="8057" y="9000"/>
                    <a:pt x="9429" y="7714"/>
                  </a:cubicBezTo>
                  <a:cubicBezTo>
                    <a:pt x="10800" y="6429"/>
                    <a:pt x="12171" y="5143"/>
                    <a:pt x="13543" y="3857"/>
                  </a:cubicBezTo>
                  <a:cubicBezTo>
                    <a:pt x="14743" y="2571"/>
                    <a:pt x="15943" y="1286"/>
                    <a:pt x="17143" y="0"/>
                  </a:cubicBezTo>
                  <a:lnTo>
                    <a:pt x="21600" y="4629"/>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2" name="Shape">
              <a:extLst>
                <a:ext uri="{FF2B5EF4-FFF2-40B4-BE49-F238E27FC236}">
                  <a16:creationId xmlns:a16="http://schemas.microsoft.com/office/drawing/2014/main" id="{CE8EA963-EAAE-496D-9E03-E50B5E314C33}"/>
                </a:ext>
              </a:extLst>
            </p:cNvPr>
            <p:cNvSpPr/>
            <p:nvPr/>
          </p:nvSpPr>
          <p:spPr>
            <a:xfrm>
              <a:off x="9204275" y="2257314"/>
              <a:ext cx="226711" cy="123960"/>
            </a:xfrm>
            <a:custGeom>
              <a:avLst/>
              <a:gdLst/>
              <a:ahLst/>
              <a:cxnLst>
                <a:cxn ang="0">
                  <a:pos x="wd2" y="hd2"/>
                </a:cxn>
                <a:cxn ang="5400000">
                  <a:pos x="wd2" y="hd2"/>
                </a:cxn>
                <a:cxn ang="10800000">
                  <a:pos x="wd2" y="hd2"/>
                </a:cxn>
                <a:cxn ang="16200000">
                  <a:pos x="wd2" y="hd2"/>
                </a:cxn>
              </a:cxnLst>
              <a:rect l="0" t="0" r="r" b="b"/>
              <a:pathLst>
                <a:path w="21600" h="21600" extrusionOk="0">
                  <a:moveTo>
                    <a:pt x="8858" y="17052"/>
                  </a:moveTo>
                  <a:cubicBezTo>
                    <a:pt x="8391" y="17337"/>
                    <a:pt x="7925" y="17905"/>
                    <a:pt x="7459" y="18189"/>
                  </a:cubicBezTo>
                  <a:cubicBezTo>
                    <a:pt x="6993" y="18473"/>
                    <a:pt x="6527" y="19042"/>
                    <a:pt x="6060" y="19326"/>
                  </a:cubicBezTo>
                  <a:cubicBezTo>
                    <a:pt x="5594" y="19610"/>
                    <a:pt x="5128" y="20179"/>
                    <a:pt x="4506" y="20463"/>
                  </a:cubicBezTo>
                  <a:cubicBezTo>
                    <a:pt x="4040" y="20747"/>
                    <a:pt x="3574" y="21316"/>
                    <a:pt x="2953" y="21600"/>
                  </a:cubicBezTo>
                  <a:lnTo>
                    <a:pt x="0" y="14779"/>
                  </a:lnTo>
                  <a:cubicBezTo>
                    <a:pt x="466" y="14495"/>
                    <a:pt x="932" y="13926"/>
                    <a:pt x="1554" y="13642"/>
                  </a:cubicBezTo>
                  <a:cubicBezTo>
                    <a:pt x="2020" y="13358"/>
                    <a:pt x="2486" y="12789"/>
                    <a:pt x="3108" y="12505"/>
                  </a:cubicBezTo>
                  <a:cubicBezTo>
                    <a:pt x="3574" y="12221"/>
                    <a:pt x="4040" y="11653"/>
                    <a:pt x="4506" y="11368"/>
                  </a:cubicBezTo>
                  <a:cubicBezTo>
                    <a:pt x="4973" y="11084"/>
                    <a:pt x="5439" y="10516"/>
                    <a:pt x="5905" y="10232"/>
                  </a:cubicBezTo>
                  <a:cubicBezTo>
                    <a:pt x="6682" y="9663"/>
                    <a:pt x="7459" y="9095"/>
                    <a:pt x="8081" y="8526"/>
                  </a:cubicBezTo>
                  <a:cubicBezTo>
                    <a:pt x="8858" y="7958"/>
                    <a:pt x="9479" y="7390"/>
                    <a:pt x="10256" y="6821"/>
                  </a:cubicBezTo>
                  <a:cubicBezTo>
                    <a:pt x="11033" y="6253"/>
                    <a:pt x="11655" y="5684"/>
                    <a:pt x="12276" y="5116"/>
                  </a:cubicBezTo>
                  <a:cubicBezTo>
                    <a:pt x="12898" y="4548"/>
                    <a:pt x="13519" y="3979"/>
                    <a:pt x="14141" y="3411"/>
                  </a:cubicBezTo>
                  <a:cubicBezTo>
                    <a:pt x="14452" y="3127"/>
                    <a:pt x="14763" y="2843"/>
                    <a:pt x="15229" y="2558"/>
                  </a:cubicBezTo>
                  <a:cubicBezTo>
                    <a:pt x="15540" y="2274"/>
                    <a:pt x="15850" y="1990"/>
                    <a:pt x="16317" y="1705"/>
                  </a:cubicBezTo>
                  <a:cubicBezTo>
                    <a:pt x="16627" y="1421"/>
                    <a:pt x="17093" y="1137"/>
                    <a:pt x="17404" y="853"/>
                  </a:cubicBezTo>
                  <a:cubicBezTo>
                    <a:pt x="17715" y="569"/>
                    <a:pt x="18181" y="284"/>
                    <a:pt x="18492" y="0"/>
                  </a:cubicBezTo>
                  <a:lnTo>
                    <a:pt x="21600" y="6537"/>
                  </a:lnTo>
                  <a:cubicBezTo>
                    <a:pt x="21289" y="6821"/>
                    <a:pt x="20823" y="7105"/>
                    <a:pt x="20512" y="7390"/>
                  </a:cubicBezTo>
                  <a:cubicBezTo>
                    <a:pt x="20201" y="7674"/>
                    <a:pt x="19735" y="7958"/>
                    <a:pt x="19424" y="8242"/>
                  </a:cubicBezTo>
                  <a:cubicBezTo>
                    <a:pt x="19114" y="8526"/>
                    <a:pt x="18647" y="8811"/>
                    <a:pt x="18337" y="9095"/>
                  </a:cubicBezTo>
                  <a:cubicBezTo>
                    <a:pt x="18026" y="9379"/>
                    <a:pt x="17715" y="9663"/>
                    <a:pt x="17249" y="9948"/>
                  </a:cubicBezTo>
                  <a:cubicBezTo>
                    <a:pt x="16627" y="10516"/>
                    <a:pt x="16006" y="11085"/>
                    <a:pt x="15229" y="11653"/>
                  </a:cubicBezTo>
                  <a:cubicBezTo>
                    <a:pt x="14607" y="12221"/>
                    <a:pt x="13830" y="12790"/>
                    <a:pt x="13209" y="13358"/>
                  </a:cubicBezTo>
                  <a:cubicBezTo>
                    <a:pt x="12432" y="13926"/>
                    <a:pt x="11810" y="14495"/>
                    <a:pt x="11033" y="15063"/>
                  </a:cubicBezTo>
                  <a:cubicBezTo>
                    <a:pt x="10411" y="15631"/>
                    <a:pt x="9634" y="16200"/>
                    <a:pt x="8858" y="17052"/>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3" name="Shape">
              <a:extLst>
                <a:ext uri="{FF2B5EF4-FFF2-40B4-BE49-F238E27FC236}">
                  <a16:creationId xmlns:a16="http://schemas.microsoft.com/office/drawing/2014/main" id="{611F442B-9263-4CE3-9CAB-C6B7030962D4}"/>
                </a:ext>
              </a:extLst>
            </p:cNvPr>
            <p:cNvSpPr/>
            <p:nvPr/>
          </p:nvSpPr>
          <p:spPr>
            <a:xfrm>
              <a:off x="8829147" y="2453032"/>
              <a:ext cx="203876" cy="169624"/>
            </a:xfrm>
            <a:custGeom>
              <a:avLst/>
              <a:gdLst/>
              <a:ahLst/>
              <a:cxnLst>
                <a:cxn ang="0">
                  <a:pos x="wd2" y="hd2"/>
                </a:cxn>
                <a:cxn ang="5400000">
                  <a:pos x="wd2" y="hd2"/>
                </a:cxn>
                <a:cxn ang="10800000">
                  <a:pos x="wd2" y="hd2"/>
                </a:cxn>
                <a:cxn ang="16200000">
                  <a:pos x="wd2" y="hd2"/>
                </a:cxn>
              </a:cxnLst>
              <a:rect l="0" t="0" r="r" b="b"/>
              <a:pathLst>
                <a:path w="21600" h="21600" extrusionOk="0">
                  <a:moveTo>
                    <a:pt x="21600" y="4984"/>
                  </a:moveTo>
                  <a:cubicBezTo>
                    <a:pt x="19699" y="6438"/>
                    <a:pt x="17971" y="7685"/>
                    <a:pt x="16416" y="9138"/>
                  </a:cubicBezTo>
                  <a:cubicBezTo>
                    <a:pt x="14861" y="10592"/>
                    <a:pt x="13306" y="11838"/>
                    <a:pt x="12096" y="13292"/>
                  </a:cubicBezTo>
                  <a:cubicBezTo>
                    <a:pt x="10714" y="14746"/>
                    <a:pt x="9504" y="15992"/>
                    <a:pt x="8467" y="17446"/>
                  </a:cubicBezTo>
                  <a:cubicBezTo>
                    <a:pt x="7430" y="18900"/>
                    <a:pt x="6394" y="20354"/>
                    <a:pt x="5530" y="21600"/>
                  </a:cubicBezTo>
                  <a:lnTo>
                    <a:pt x="0" y="18485"/>
                  </a:lnTo>
                  <a:cubicBezTo>
                    <a:pt x="864" y="16823"/>
                    <a:pt x="2074" y="15369"/>
                    <a:pt x="3283" y="13708"/>
                  </a:cubicBezTo>
                  <a:cubicBezTo>
                    <a:pt x="4493" y="12254"/>
                    <a:pt x="5875" y="10592"/>
                    <a:pt x="7258" y="9138"/>
                  </a:cubicBezTo>
                  <a:cubicBezTo>
                    <a:pt x="8640" y="7685"/>
                    <a:pt x="10368" y="6023"/>
                    <a:pt x="12096" y="4569"/>
                  </a:cubicBezTo>
                  <a:cubicBezTo>
                    <a:pt x="13824" y="3115"/>
                    <a:pt x="15725" y="1661"/>
                    <a:pt x="17798" y="0"/>
                  </a:cubicBezTo>
                  <a:lnTo>
                    <a:pt x="21600" y="4984"/>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4" name="Shape">
              <a:extLst>
                <a:ext uri="{FF2B5EF4-FFF2-40B4-BE49-F238E27FC236}">
                  <a16:creationId xmlns:a16="http://schemas.microsoft.com/office/drawing/2014/main" id="{1F0DA8CD-03C9-4BA3-A695-4D81A356A6C3}"/>
                </a:ext>
              </a:extLst>
            </p:cNvPr>
            <p:cNvSpPr/>
            <p:nvPr/>
          </p:nvSpPr>
          <p:spPr>
            <a:xfrm>
              <a:off x="8796527" y="2795543"/>
              <a:ext cx="192459" cy="189200"/>
            </a:xfrm>
            <a:custGeom>
              <a:avLst/>
              <a:gdLst/>
              <a:ahLst/>
              <a:cxnLst>
                <a:cxn ang="0">
                  <a:pos x="wd2" y="hd2"/>
                </a:cxn>
                <a:cxn ang="5400000">
                  <a:pos x="wd2" y="hd2"/>
                </a:cxn>
                <a:cxn ang="10800000">
                  <a:pos x="wd2" y="hd2"/>
                </a:cxn>
                <a:cxn ang="16200000">
                  <a:pos x="wd2" y="hd2"/>
                </a:cxn>
              </a:cxnLst>
              <a:rect l="0" t="0" r="r" b="b"/>
              <a:pathLst>
                <a:path w="21600" h="21600" extrusionOk="0">
                  <a:moveTo>
                    <a:pt x="17939" y="14524"/>
                  </a:moveTo>
                  <a:cubicBezTo>
                    <a:pt x="18305" y="14710"/>
                    <a:pt x="18488" y="14896"/>
                    <a:pt x="18854" y="15083"/>
                  </a:cubicBezTo>
                  <a:cubicBezTo>
                    <a:pt x="19220" y="15269"/>
                    <a:pt x="19403" y="15455"/>
                    <a:pt x="19769" y="15641"/>
                  </a:cubicBezTo>
                  <a:cubicBezTo>
                    <a:pt x="20136" y="15828"/>
                    <a:pt x="20319" y="16014"/>
                    <a:pt x="20685" y="16200"/>
                  </a:cubicBezTo>
                  <a:cubicBezTo>
                    <a:pt x="21051" y="16386"/>
                    <a:pt x="21234" y="16572"/>
                    <a:pt x="21600" y="16759"/>
                  </a:cubicBezTo>
                  <a:lnTo>
                    <a:pt x="17573" y="21600"/>
                  </a:lnTo>
                  <a:cubicBezTo>
                    <a:pt x="17207" y="21414"/>
                    <a:pt x="16841" y="21228"/>
                    <a:pt x="16475" y="21041"/>
                  </a:cubicBezTo>
                  <a:cubicBezTo>
                    <a:pt x="16108" y="20855"/>
                    <a:pt x="15742" y="20669"/>
                    <a:pt x="15376" y="20483"/>
                  </a:cubicBezTo>
                  <a:cubicBezTo>
                    <a:pt x="15010" y="20296"/>
                    <a:pt x="14644" y="20110"/>
                    <a:pt x="14461" y="19738"/>
                  </a:cubicBezTo>
                  <a:cubicBezTo>
                    <a:pt x="14095" y="19552"/>
                    <a:pt x="13729" y="19365"/>
                    <a:pt x="13546" y="18993"/>
                  </a:cubicBezTo>
                  <a:cubicBezTo>
                    <a:pt x="11898" y="17876"/>
                    <a:pt x="10251" y="16572"/>
                    <a:pt x="8786" y="15083"/>
                  </a:cubicBezTo>
                  <a:cubicBezTo>
                    <a:pt x="7322" y="13779"/>
                    <a:pt x="6041" y="12290"/>
                    <a:pt x="4942" y="10800"/>
                  </a:cubicBezTo>
                  <a:cubicBezTo>
                    <a:pt x="3844" y="9310"/>
                    <a:pt x="2746" y="7821"/>
                    <a:pt x="2014" y="6331"/>
                  </a:cubicBezTo>
                  <a:cubicBezTo>
                    <a:pt x="1098" y="4841"/>
                    <a:pt x="549" y="3166"/>
                    <a:pt x="0" y="1490"/>
                  </a:cubicBezTo>
                  <a:lnTo>
                    <a:pt x="6590" y="0"/>
                  </a:lnTo>
                  <a:cubicBezTo>
                    <a:pt x="6956" y="1303"/>
                    <a:pt x="7688" y="2607"/>
                    <a:pt x="8420" y="3910"/>
                  </a:cubicBezTo>
                  <a:cubicBezTo>
                    <a:pt x="9153" y="5214"/>
                    <a:pt x="9885" y="6517"/>
                    <a:pt x="10983" y="7634"/>
                  </a:cubicBezTo>
                  <a:cubicBezTo>
                    <a:pt x="11898" y="8938"/>
                    <a:pt x="12997" y="10055"/>
                    <a:pt x="14278" y="11172"/>
                  </a:cubicBezTo>
                  <a:cubicBezTo>
                    <a:pt x="15193" y="12476"/>
                    <a:pt x="16658" y="13407"/>
                    <a:pt x="17939" y="14524"/>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5" name="Shape">
              <a:extLst>
                <a:ext uri="{FF2B5EF4-FFF2-40B4-BE49-F238E27FC236}">
                  <a16:creationId xmlns:a16="http://schemas.microsoft.com/office/drawing/2014/main" id="{343EC6E1-D76A-44E5-8C13-3BA12405FEB1}"/>
                </a:ext>
              </a:extLst>
            </p:cNvPr>
            <p:cNvSpPr/>
            <p:nvPr/>
          </p:nvSpPr>
          <p:spPr>
            <a:xfrm>
              <a:off x="9187966" y="3023881"/>
              <a:ext cx="260960" cy="119064"/>
            </a:xfrm>
            <a:custGeom>
              <a:avLst/>
              <a:gdLst/>
              <a:ahLst/>
              <a:cxnLst>
                <a:cxn ang="0">
                  <a:pos x="wd2" y="hd2"/>
                </a:cxn>
                <a:cxn ang="5400000">
                  <a:pos x="wd2" y="hd2"/>
                </a:cxn>
                <a:cxn ang="10800000">
                  <a:pos x="wd2" y="hd2"/>
                </a:cxn>
                <a:cxn ang="16200000">
                  <a:pos x="wd2" y="hd2"/>
                </a:cxn>
              </a:cxnLst>
              <a:rect l="0" t="0" r="r" b="b"/>
              <a:pathLst>
                <a:path w="21600" h="21600" extrusionOk="0">
                  <a:moveTo>
                    <a:pt x="20385" y="21600"/>
                  </a:moveTo>
                  <a:lnTo>
                    <a:pt x="17415" y="19825"/>
                  </a:lnTo>
                  <a:cubicBezTo>
                    <a:pt x="16605" y="19233"/>
                    <a:pt x="15795" y="18937"/>
                    <a:pt x="14985" y="18345"/>
                  </a:cubicBezTo>
                  <a:cubicBezTo>
                    <a:pt x="14175" y="17754"/>
                    <a:pt x="13365" y="17457"/>
                    <a:pt x="12420" y="16866"/>
                  </a:cubicBezTo>
                  <a:cubicBezTo>
                    <a:pt x="11610" y="16274"/>
                    <a:pt x="10800" y="15978"/>
                    <a:pt x="9855" y="15386"/>
                  </a:cubicBezTo>
                  <a:cubicBezTo>
                    <a:pt x="9045" y="14795"/>
                    <a:pt x="8235" y="14499"/>
                    <a:pt x="7425" y="13907"/>
                  </a:cubicBezTo>
                  <a:cubicBezTo>
                    <a:pt x="6615" y="13315"/>
                    <a:pt x="5940" y="13019"/>
                    <a:pt x="5265" y="12723"/>
                  </a:cubicBezTo>
                  <a:cubicBezTo>
                    <a:pt x="4590" y="12428"/>
                    <a:pt x="3915" y="11836"/>
                    <a:pt x="3375" y="11540"/>
                  </a:cubicBezTo>
                  <a:cubicBezTo>
                    <a:pt x="2700" y="11244"/>
                    <a:pt x="2160" y="10652"/>
                    <a:pt x="1620" y="10356"/>
                  </a:cubicBezTo>
                  <a:cubicBezTo>
                    <a:pt x="1080" y="10060"/>
                    <a:pt x="540" y="9764"/>
                    <a:pt x="0" y="9172"/>
                  </a:cubicBezTo>
                  <a:lnTo>
                    <a:pt x="1620" y="0"/>
                  </a:lnTo>
                  <a:cubicBezTo>
                    <a:pt x="2160" y="296"/>
                    <a:pt x="2700" y="592"/>
                    <a:pt x="3240" y="1184"/>
                  </a:cubicBezTo>
                  <a:cubicBezTo>
                    <a:pt x="3780" y="1479"/>
                    <a:pt x="4320" y="1775"/>
                    <a:pt x="4995" y="2367"/>
                  </a:cubicBezTo>
                  <a:cubicBezTo>
                    <a:pt x="5535" y="2663"/>
                    <a:pt x="6210" y="3255"/>
                    <a:pt x="6885" y="3551"/>
                  </a:cubicBezTo>
                  <a:cubicBezTo>
                    <a:pt x="7560" y="3847"/>
                    <a:pt x="8235" y="4439"/>
                    <a:pt x="8910" y="4735"/>
                  </a:cubicBezTo>
                  <a:cubicBezTo>
                    <a:pt x="9720" y="5326"/>
                    <a:pt x="10530" y="5622"/>
                    <a:pt x="11340" y="6214"/>
                  </a:cubicBezTo>
                  <a:cubicBezTo>
                    <a:pt x="12150" y="6806"/>
                    <a:pt x="12960" y="7102"/>
                    <a:pt x="13770" y="7693"/>
                  </a:cubicBezTo>
                  <a:cubicBezTo>
                    <a:pt x="14580" y="8285"/>
                    <a:pt x="15390" y="8581"/>
                    <a:pt x="16200" y="9173"/>
                  </a:cubicBezTo>
                  <a:cubicBezTo>
                    <a:pt x="17010" y="9764"/>
                    <a:pt x="17820" y="10061"/>
                    <a:pt x="18630" y="10652"/>
                  </a:cubicBezTo>
                  <a:lnTo>
                    <a:pt x="21600" y="12428"/>
                  </a:lnTo>
                  <a:lnTo>
                    <a:pt x="20385" y="21600"/>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6" name="Shape">
              <a:extLst>
                <a:ext uri="{FF2B5EF4-FFF2-40B4-BE49-F238E27FC236}">
                  <a16:creationId xmlns:a16="http://schemas.microsoft.com/office/drawing/2014/main" id="{56E6792C-9240-444D-B33A-3F341DD60D32}"/>
                </a:ext>
              </a:extLst>
            </p:cNvPr>
            <p:cNvSpPr/>
            <p:nvPr/>
          </p:nvSpPr>
          <p:spPr>
            <a:xfrm>
              <a:off x="9677266" y="3170671"/>
              <a:ext cx="262592" cy="153314"/>
            </a:xfrm>
            <a:custGeom>
              <a:avLst/>
              <a:gdLst/>
              <a:ahLst/>
              <a:cxnLst>
                <a:cxn ang="0">
                  <a:pos x="wd2" y="hd2"/>
                </a:cxn>
                <a:cxn ang="5400000">
                  <a:pos x="wd2" y="hd2"/>
                </a:cxn>
                <a:cxn ang="10800000">
                  <a:pos x="wd2" y="hd2"/>
                </a:cxn>
                <a:cxn ang="16200000">
                  <a:pos x="wd2" y="hd2"/>
                </a:cxn>
              </a:cxnLst>
              <a:rect l="0" t="0" r="r" b="b"/>
              <a:pathLst>
                <a:path w="21600" h="21600" extrusionOk="0">
                  <a:moveTo>
                    <a:pt x="19319" y="21600"/>
                  </a:moveTo>
                  <a:cubicBezTo>
                    <a:pt x="19185" y="21370"/>
                    <a:pt x="19051" y="21370"/>
                    <a:pt x="18783" y="21141"/>
                  </a:cubicBezTo>
                  <a:cubicBezTo>
                    <a:pt x="18648" y="20911"/>
                    <a:pt x="18514" y="20911"/>
                    <a:pt x="18246" y="20681"/>
                  </a:cubicBezTo>
                  <a:cubicBezTo>
                    <a:pt x="18112" y="20451"/>
                    <a:pt x="17978" y="20451"/>
                    <a:pt x="17709" y="20222"/>
                  </a:cubicBezTo>
                  <a:cubicBezTo>
                    <a:pt x="17575" y="19992"/>
                    <a:pt x="17441" y="19992"/>
                    <a:pt x="17173" y="19762"/>
                  </a:cubicBezTo>
                  <a:cubicBezTo>
                    <a:pt x="15965" y="18613"/>
                    <a:pt x="14624" y="17464"/>
                    <a:pt x="13282" y="16315"/>
                  </a:cubicBezTo>
                  <a:cubicBezTo>
                    <a:pt x="11940" y="15166"/>
                    <a:pt x="10599" y="14247"/>
                    <a:pt x="9123" y="13098"/>
                  </a:cubicBezTo>
                  <a:cubicBezTo>
                    <a:pt x="7647" y="11949"/>
                    <a:pt x="6306" y="11030"/>
                    <a:pt x="4696" y="10111"/>
                  </a:cubicBezTo>
                  <a:cubicBezTo>
                    <a:pt x="3220" y="9192"/>
                    <a:pt x="1610" y="8272"/>
                    <a:pt x="0" y="7123"/>
                  </a:cubicBezTo>
                  <a:lnTo>
                    <a:pt x="1610" y="0"/>
                  </a:lnTo>
                  <a:cubicBezTo>
                    <a:pt x="3354" y="919"/>
                    <a:pt x="4964" y="2068"/>
                    <a:pt x="6440" y="2987"/>
                  </a:cubicBezTo>
                  <a:cubicBezTo>
                    <a:pt x="8050" y="3907"/>
                    <a:pt x="9525" y="5056"/>
                    <a:pt x="11001" y="6204"/>
                  </a:cubicBezTo>
                  <a:cubicBezTo>
                    <a:pt x="12477" y="7353"/>
                    <a:pt x="13953" y="8502"/>
                    <a:pt x="15294" y="9651"/>
                  </a:cubicBezTo>
                  <a:cubicBezTo>
                    <a:pt x="16636" y="10800"/>
                    <a:pt x="18112" y="11949"/>
                    <a:pt x="19453" y="13328"/>
                  </a:cubicBezTo>
                  <a:cubicBezTo>
                    <a:pt x="19588" y="13558"/>
                    <a:pt x="19856" y="13787"/>
                    <a:pt x="19990" y="13787"/>
                  </a:cubicBezTo>
                  <a:cubicBezTo>
                    <a:pt x="20124" y="14017"/>
                    <a:pt x="20393" y="14247"/>
                    <a:pt x="20527" y="14247"/>
                  </a:cubicBezTo>
                  <a:cubicBezTo>
                    <a:pt x="20661" y="14477"/>
                    <a:pt x="20929" y="14706"/>
                    <a:pt x="21063" y="14706"/>
                  </a:cubicBezTo>
                  <a:cubicBezTo>
                    <a:pt x="21198" y="14936"/>
                    <a:pt x="21466" y="15166"/>
                    <a:pt x="21600" y="15166"/>
                  </a:cubicBezTo>
                  <a:lnTo>
                    <a:pt x="19319" y="21600"/>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7" name="Shape">
              <a:extLst>
                <a:ext uri="{FF2B5EF4-FFF2-40B4-BE49-F238E27FC236}">
                  <a16:creationId xmlns:a16="http://schemas.microsoft.com/office/drawing/2014/main" id="{C6C731D9-8DB7-4633-A1D5-EA65E33397B3}"/>
                </a:ext>
              </a:extLst>
            </p:cNvPr>
            <p:cNvSpPr/>
            <p:nvPr/>
          </p:nvSpPr>
          <p:spPr>
            <a:xfrm>
              <a:off x="10085014" y="3464250"/>
              <a:ext cx="110910" cy="25769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071" y="957"/>
                    <a:pt x="13341" y="1914"/>
                    <a:pt x="14294" y="2871"/>
                  </a:cubicBezTo>
                  <a:cubicBezTo>
                    <a:pt x="15247" y="3828"/>
                    <a:pt x="16200" y="4785"/>
                    <a:pt x="17153" y="5878"/>
                  </a:cubicBezTo>
                  <a:cubicBezTo>
                    <a:pt x="18106" y="6835"/>
                    <a:pt x="18741" y="7929"/>
                    <a:pt x="19376" y="8886"/>
                  </a:cubicBezTo>
                  <a:cubicBezTo>
                    <a:pt x="20012" y="9980"/>
                    <a:pt x="20329" y="10937"/>
                    <a:pt x="20647" y="12030"/>
                  </a:cubicBezTo>
                  <a:cubicBezTo>
                    <a:pt x="20965" y="12851"/>
                    <a:pt x="20965" y="13534"/>
                    <a:pt x="21282" y="14354"/>
                  </a:cubicBezTo>
                  <a:cubicBezTo>
                    <a:pt x="21282" y="15175"/>
                    <a:pt x="21600" y="15995"/>
                    <a:pt x="21600" y="16678"/>
                  </a:cubicBezTo>
                  <a:cubicBezTo>
                    <a:pt x="21600" y="17499"/>
                    <a:pt x="21600" y="18319"/>
                    <a:pt x="21282" y="19139"/>
                  </a:cubicBezTo>
                  <a:cubicBezTo>
                    <a:pt x="21282" y="19959"/>
                    <a:pt x="20965" y="20780"/>
                    <a:pt x="20647" y="21600"/>
                  </a:cubicBezTo>
                  <a:lnTo>
                    <a:pt x="7306" y="20370"/>
                  </a:lnTo>
                  <a:cubicBezTo>
                    <a:pt x="7623" y="19686"/>
                    <a:pt x="7623" y="19002"/>
                    <a:pt x="7941" y="18319"/>
                  </a:cubicBezTo>
                  <a:cubicBezTo>
                    <a:pt x="7941" y="17635"/>
                    <a:pt x="8259" y="16952"/>
                    <a:pt x="8259" y="16268"/>
                  </a:cubicBezTo>
                  <a:cubicBezTo>
                    <a:pt x="8259" y="15585"/>
                    <a:pt x="8259" y="14901"/>
                    <a:pt x="8259" y="14218"/>
                  </a:cubicBezTo>
                  <a:cubicBezTo>
                    <a:pt x="8259" y="13534"/>
                    <a:pt x="7941" y="12851"/>
                    <a:pt x="7941" y="12167"/>
                  </a:cubicBezTo>
                  <a:cubicBezTo>
                    <a:pt x="7623" y="11210"/>
                    <a:pt x="7306" y="10390"/>
                    <a:pt x="6671" y="9569"/>
                  </a:cubicBezTo>
                  <a:cubicBezTo>
                    <a:pt x="6035" y="8749"/>
                    <a:pt x="5718" y="7792"/>
                    <a:pt x="5082" y="6972"/>
                  </a:cubicBezTo>
                  <a:cubicBezTo>
                    <a:pt x="4447" y="6152"/>
                    <a:pt x="3494" y="5332"/>
                    <a:pt x="2859" y="4511"/>
                  </a:cubicBezTo>
                  <a:cubicBezTo>
                    <a:pt x="1906" y="3691"/>
                    <a:pt x="953" y="2871"/>
                    <a:pt x="0" y="2050"/>
                  </a:cubicBezTo>
                  <a:lnTo>
                    <a:pt x="10800" y="0"/>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8" name="Shape">
              <a:extLst>
                <a:ext uri="{FF2B5EF4-FFF2-40B4-BE49-F238E27FC236}">
                  <a16:creationId xmlns:a16="http://schemas.microsoft.com/office/drawing/2014/main" id="{08545132-BC6E-4CE1-B36C-FADF4598B26F}"/>
                </a:ext>
              </a:extLst>
            </p:cNvPr>
            <p:cNvSpPr/>
            <p:nvPr/>
          </p:nvSpPr>
          <p:spPr>
            <a:xfrm>
              <a:off x="9889295" y="3920930"/>
              <a:ext cx="216924" cy="246281"/>
            </a:xfrm>
            <a:custGeom>
              <a:avLst/>
              <a:gdLst/>
              <a:ahLst/>
              <a:cxnLst>
                <a:cxn ang="0">
                  <a:pos x="wd2" y="hd2"/>
                </a:cxn>
                <a:cxn ang="5400000">
                  <a:pos x="wd2" y="hd2"/>
                </a:cxn>
                <a:cxn ang="10800000">
                  <a:pos x="wd2" y="hd2"/>
                </a:cxn>
                <a:cxn ang="16200000">
                  <a:pos x="wd2" y="hd2"/>
                </a:cxn>
              </a:cxnLst>
              <a:rect l="0" t="0" r="r" b="b"/>
              <a:pathLst>
                <a:path w="21600" h="21600" extrusionOk="0">
                  <a:moveTo>
                    <a:pt x="0" y="17309"/>
                  </a:moveTo>
                  <a:cubicBezTo>
                    <a:pt x="1462" y="15878"/>
                    <a:pt x="2923" y="14448"/>
                    <a:pt x="4385" y="12874"/>
                  </a:cubicBezTo>
                  <a:cubicBezTo>
                    <a:pt x="5847" y="11444"/>
                    <a:pt x="7146" y="10013"/>
                    <a:pt x="8445" y="8583"/>
                  </a:cubicBezTo>
                  <a:cubicBezTo>
                    <a:pt x="9744" y="7152"/>
                    <a:pt x="11044" y="5722"/>
                    <a:pt x="12180" y="4291"/>
                  </a:cubicBezTo>
                  <a:cubicBezTo>
                    <a:pt x="13317" y="2861"/>
                    <a:pt x="14454" y="1430"/>
                    <a:pt x="15591" y="0"/>
                  </a:cubicBezTo>
                  <a:lnTo>
                    <a:pt x="21600" y="3433"/>
                  </a:lnTo>
                  <a:cubicBezTo>
                    <a:pt x="20463" y="4864"/>
                    <a:pt x="19326" y="6437"/>
                    <a:pt x="18189" y="7868"/>
                  </a:cubicBezTo>
                  <a:cubicBezTo>
                    <a:pt x="16890" y="9441"/>
                    <a:pt x="15753" y="10872"/>
                    <a:pt x="14292" y="12445"/>
                  </a:cubicBezTo>
                  <a:cubicBezTo>
                    <a:pt x="12993" y="14019"/>
                    <a:pt x="11531" y="15449"/>
                    <a:pt x="10069" y="17023"/>
                  </a:cubicBezTo>
                  <a:cubicBezTo>
                    <a:pt x="8608" y="18596"/>
                    <a:pt x="7146" y="20027"/>
                    <a:pt x="5522" y="21600"/>
                  </a:cubicBezTo>
                  <a:lnTo>
                    <a:pt x="0" y="17309"/>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9" name="Shape">
              <a:extLst>
                <a:ext uri="{FF2B5EF4-FFF2-40B4-BE49-F238E27FC236}">
                  <a16:creationId xmlns:a16="http://schemas.microsoft.com/office/drawing/2014/main" id="{E54555B5-12B7-46E9-B559-F82EE53D6E4F}"/>
                </a:ext>
              </a:extLst>
            </p:cNvPr>
            <p:cNvSpPr/>
            <p:nvPr/>
          </p:nvSpPr>
          <p:spPr>
            <a:xfrm>
              <a:off x="9481546" y="4296060"/>
              <a:ext cx="269115" cy="231599"/>
            </a:xfrm>
            <a:custGeom>
              <a:avLst/>
              <a:gdLst/>
              <a:ahLst/>
              <a:cxnLst>
                <a:cxn ang="0">
                  <a:pos x="wd2" y="hd2"/>
                </a:cxn>
                <a:cxn ang="5400000">
                  <a:pos x="wd2" y="hd2"/>
                </a:cxn>
                <a:cxn ang="10800000">
                  <a:pos x="wd2" y="hd2"/>
                </a:cxn>
                <a:cxn ang="16200000">
                  <a:pos x="wd2" y="hd2"/>
                </a:cxn>
              </a:cxnLst>
              <a:rect l="0" t="0" r="r" b="b"/>
              <a:pathLst>
                <a:path w="21600" h="21600" extrusionOk="0">
                  <a:moveTo>
                    <a:pt x="0" y="15972"/>
                  </a:moveTo>
                  <a:cubicBezTo>
                    <a:pt x="1571" y="14603"/>
                    <a:pt x="3142" y="13234"/>
                    <a:pt x="4713" y="11865"/>
                  </a:cubicBezTo>
                  <a:cubicBezTo>
                    <a:pt x="6284" y="10496"/>
                    <a:pt x="7724" y="9127"/>
                    <a:pt x="9164" y="7910"/>
                  </a:cubicBezTo>
                  <a:cubicBezTo>
                    <a:pt x="10604" y="6541"/>
                    <a:pt x="12044" y="5324"/>
                    <a:pt x="13484" y="3955"/>
                  </a:cubicBezTo>
                  <a:cubicBezTo>
                    <a:pt x="14924" y="2586"/>
                    <a:pt x="16233" y="1369"/>
                    <a:pt x="17542" y="0"/>
                  </a:cubicBezTo>
                  <a:lnTo>
                    <a:pt x="21600" y="5172"/>
                  </a:lnTo>
                  <a:cubicBezTo>
                    <a:pt x="20291" y="6541"/>
                    <a:pt x="18851" y="7910"/>
                    <a:pt x="17542" y="9279"/>
                  </a:cubicBezTo>
                  <a:cubicBezTo>
                    <a:pt x="16102" y="10648"/>
                    <a:pt x="14662" y="12017"/>
                    <a:pt x="13222" y="13386"/>
                  </a:cubicBezTo>
                  <a:cubicBezTo>
                    <a:pt x="11782" y="14755"/>
                    <a:pt x="10211" y="16124"/>
                    <a:pt x="8640" y="17493"/>
                  </a:cubicBezTo>
                  <a:cubicBezTo>
                    <a:pt x="7069" y="18862"/>
                    <a:pt x="5498" y="20231"/>
                    <a:pt x="3796" y="21600"/>
                  </a:cubicBezTo>
                  <a:lnTo>
                    <a:pt x="0" y="15972"/>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2" name="Shape">
              <a:extLst>
                <a:ext uri="{FF2B5EF4-FFF2-40B4-BE49-F238E27FC236}">
                  <a16:creationId xmlns:a16="http://schemas.microsoft.com/office/drawing/2014/main" id="{30A359AA-10DD-4A03-9A16-E85D8BCFB6CE}"/>
                </a:ext>
              </a:extLst>
            </p:cNvPr>
            <p:cNvSpPr/>
            <p:nvPr/>
          </p:nvSpPr>
          <p:spPr>
            <a:xfrm>
              <a:off x="8975937" y="4638568"/>
              <a:ext cx="296841" cy="225079"/>
            </a:xfrm>
            <a:custGeom>
              <a:avLst/>
              <a:gdLst/>
              <a:ahLst/>
              <a:cxnLst>
                <a:cxn ang="0">
                  <a:pos x="wd2" y="hd2"/>
                </a:cxn>
                <a:cxn ang="5400000">
                  <a:pos x="wd2" y="hd2"/>
                </a:cxn>
                <a:cxn ang="10800000">
                  <a:pos x="wd2" y="hd2"/>
                </a:cxn>
                <a:cxn ang="16200000">
                  <a:pos x="wd2" y="hd2"/>
                </a:cxn>
              </a:cxnLst>
              <a:rect l="0" t="0" r="r" b="b"/>
              <a:pathLst>
                <a:path w="21600" h="21600" extrusionOk="0">
                  <a:moveTo>
                    <a:pt x="0" y="14870"/>
                  </a:moveTo>
                  <a:cubicBezTo>
                    <a:pt x="1780" y="13461"/>
                    <a:pt x="3442" y="12209"/>
                    <a:pt x="4985" y="10957"/>
                  </a:cubicBezTo>
                  <a:cubicBezTo>
                    <a:pt x="6646" y="9704"/>
                    <a:pt x="8189" y="8452"/>
                    <a:pt x="9732" y="7200"/>
                  </a:cubicBezTo>
                  <a:cubicBezTo>
                    <a:pt x="11275" y="5948"/>
                    <a:pt x="12699" y="4696"/>
                    <a:pt x="14242" y="3600"/>
                  </a:cubicBezTo>
                  <a:cubicBezTo>
                    <a:pt x="15666" y="2348"/>
                    <a:pt x="17090" y="1252"/>
                    <a:pt x="18514" y="0"/>
                  </a:cubicBezTo>
                  <a:lnTo>
                    <a:pt x="21600" y="6261"/>
                  </a:lnTo>
                  <a:cubicBezTo>
                    <a:pt x="20176" y="7513"/>
                    <a:pt x="18752" y="8609"/>
                    <a:pt x="17327" y="9861"/>
                  </a:cubicBezTo>
                  <a:cubicBezTo>
                    <a:pt x="15903" y="11113"/>
                    <a:pt x="14360" y="12365"/>
                    <a:pt x="12818" y="13617"/>
                  </a:cubicBezTo>
                  <a:cubicBezTo>
                    <a:pt x="11275" y="14870"/>
                    <a:pt x="9613" y="16122"/>
                    <a:pt x="8070" y="17530"/>
                  </a:cubicBezTo>
                  <a:cubicBezTo>
                    <a:pt x="6409" y="18783"/>
                    <a:pt x="4747" y="20191"/>
                    <a:pt x="2967" y="21600"/>
                  </a:cubicBezTo>
                  <a:lnTo>
                    <a:pt x="0" y="14870"/>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5" name="Shape">
              <a:extLst>
                <a:ext uri="{FF2B5EF4-FFF2-40B4-BE49-F238E27FC236}">
                  <a16:creationId xmlns:a16="http://schemas.microsoft.com/office/drawing/2014/main" id="{B15291F4-0AC0-4CBD-B587-20538C4A998E}"/>
                </a:ext>
              </a:extLst>
            </p:cNvPr>
            <p:cNvSpPr/>
            <p:nvPr/>
          </p:nvSpPr>
          <p:spPr>
            <a:xfrm>
              <a:off x="8437706" y="4932149"/>
              <a:ext cx="316416" cy="212030"/>
            </a:xfrm>
            <a:custGeom>
              <a:avLst/>
              <a:gdLst/>
              <a:ahLst/>
              <a:cxnLst>
                <a:cxn ang="0">
                  <a:pos x="wd2" y="hd2"/>
                </a:cxn>
                <a:cxn ang="5400000">
                  <a:pos x="wd2" y="hd2"/>
                </a:cxn>
                <a:cxn ang="10800000">
                  <a:pos x="wd2" y="hd2"/>
                </a:cxn>
                <a:cxn ang="16200000">
                  <a:pos x="wd2" y="hd2"/>
                </a:cxn>
              </a:cxnLst>
              <a:rect l="0" t="0" r="r" b="b"/>
              <a:pathLst>
                <a:path w="21600" h="21600" extrusionOk="0">
                  <a:moveTo>
                    <a:pt x="19262" y="0"/>
                  </a:moveTo>
                  <a:lnTo>
                    <a:pt x="21600" y="7311"/>
                  </a:lnTo>
                  <a:cubicBezTo>
                    <a:pt x="19930" y="8640"/>
                    <a:pt x="18371" y="9803"/>
                    <a:pt x="16701" y="11132"/>
                  </a:cubicBezTo>
                  <a:cubicBezTo>
                    <a:pt x="15031" y="12295"/>
                    <a:pt x="13361" y="13625"/>
                    <a:pt x="11802" y="14788"/>
                  </a:cubicBezTo>
                  <a:cubicBezTo>
                    <a:pt x="10132" y="15951"/>
                    <a:pt x="8462" y="17114"/>
                    <a:pt x="6792" y="18277"/>
                  </a:cubicBezTo>
                  <a:cubicBezTo>
                    <a:pt x="5122" y="19440"/>
                    <a:pt x="3452" y="20437"/>
                    <a:pt x="1893" y="21600"/>
                  </a:cubicBezTo>
                  <a:lnTo>
                    <a:pt x="0" y="13791"/>
                  </a:lnTo>
                  <a:cubicBezTo>
                    <a:pt x="1559" y="12794"/>
                    <a:pt x="3229" y="11631"/>
                    <a:pt x="4788" y="10634"/>
                  </a:cubicBezTo>
                  <a:cubicBezTo>
                    <a:pt x="6346" y="9471"/>
                    <a:pt x="8016" y="8474"/>
                    <a:pt x="9575" y="7311"/>
                  </a:cubicBezTo>
                  <a:cubicBezTo>
                    <a:pt x="11134" y="6148"/>
                    <a:pt x="12804" y="4985"/>
                    <a:pt x="14363" y="3822"/>
                  </a:cubicBezTo>
                  <a:cubicBezTo>
                    <a:pt x="16033" y="2492"/>
                    <a:pt x="17703" y="1329"/>
                    <a:pt x="19262" y="0"/>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7" name="Shape">
              <a:extLst>
                <a:ext uri="{FF2B5EF4-FFF2-40B4-BE49-F238E27FC236}">
                  <a16:creationId xmlns:a16="http://schemas.microsoft.com/office/drawing/2014/main" id="{439D7190-A75B-447B-8F57-0B7B42C1F195}"/>
                </a:ext>
              </a:extLst>
            </p:cNvPr>
            <p:cNvSpPr/>
            <p:nvPr/>
          </p:nvSpPr>
          <p:spPr>
            <a:xfrm>
              <a:off x="7817929" y="5193109"/>
              <a:ext cx="326202" cy="174519"/>
            </a:xfrm>
            <a:custGeom>
              <a:avLst/>
              <a:gdLst/>
              <a:ahLst/>
              <a:cxnLst>
                <a:cxn ang="0">
                  <a:pos x="wd2" y="hd2"/>
                </a:cxn>
                <a:cxn ang="5400000">
                  <a:pos x="wd2" y="hd2"/>
                </a:cxn>
                <a:cxn ang="10800000">
                  <a:pos x="wd2" y="hd2"/>
                </a:cxn>
                <a:cxn ang="16200000">
                  <a:pos x="wd2" y="hd2"/>
                </a:cxn>
              </a:cxnLst>
              <a:rect l="0" t="0" r="r" b="b"/>
              <a:pathLst>
                <a:path w="21600" h="21600" extrusionOk="0">
                  <a:moveTo>
                    <a:pt x="0" y="11305"/>
                  </a:moveTo>
                  <a:cubicBezTo>
                    <a:pt x="1728" y="10497"/>
                    <a:pt x="3348" y="9690"/>
                    <a:pt x="5076" y="8882"/>
                  </a:cubicBezTo>
                  <a:cubicBezTo>
                    <a:pt x="6804" y="8075"/>
                    <a:pt x="8532" y="7065"/>
                    <a:pt x="10152" y="6258"/>
                  </a:cubicBezTo>
                  <a:cubicBezTo>
                    <a:pt x="11880" y="5249"/>
                    <a:pt x="13608" y="4239"/>
                    <a:pt x="15228" y="3230"/>
                  </a:cubicBezTo>
                  <a:cubicBezTo>
                    <a:pt x="16956" y="2220"/>
                    <a:pt x="18684" y="1211"/>
                    <a:pt x="20304" y="0"/>
                  </a:cubicBezTo>
                  <a:lnTo>
                    <a:pt x="21600" y="9892"/>
                  </a:lnTo>
                  <a:cubicBezTo>
                    <a:pt x="19872" y="11103"/>
                    <a:pt x="18144" y="12112"/>
                    <a:pt x="16308" y="13121"/>
                  </a:cubicBezTo>
                  <a:cubicBezTo>
                    <a:pt x="14580" y="14131"/>
                    <a:pt x="12744" y="15140"/>
                    <a:pt x="11016" y="16149"/>
                  </a:cubicBezTo>
                  <a:cubicBezTo>
                    <a:pt x="9288" y="17159"/>
                    <a:pt x="7452" y="18168"/>
                    <a:pt x="5724" y="18976"/>
                  </a:cubicBezTo>
                  <a:cubicBezTo>
                    <a:pt x="3996" y="19783"/>
                    <a:pt x="2268" y="20792"/>
                    <a:pt x="432" y="21600"/>
                  </a:cubicBezTo>
                  <a:lnTo>
                    <a:pt x="0" y="11305"/>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3" name="Shape">
              <a:extLst>
                <a:ext uri="{FF2B5EF4-FFF2-40B4-BE49-F238E27FC236}">
                  <a16:creationId xmlns:a16="http://schemas.microsoft.com/office/drawing/2014/main" id="{3D45DE97-B763-491D-B66C-760D33D833AC}"/>
                </a:ext>
              </a:extLst>
            </p:cNvPr>
            <p:cNvSpPr/>
            <p:nvPr/>
          </p:nvSpPr>
          <p:spPr>
            <a:xfrm>
              <a:off x="7328628" y="5339897"/>
              <a:ext cx="176150" cy="1060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612"/>
                  </a:lnTo>
                  <a:cubicBezTo>
                    <a:pt x="19800" y="17944"/>
                    <a:pt x="18000" y="18277"/>
                    <a:pt x="16200" y="18941"/>
                  </a:cubicBezTo>
                  <a:cubicBezTo>
                    <a:pt x="14400" y="19274"/>
                    <a:pt x="12600" y="19606"/>
                    <a:pt x="10800" y="19938"/>
                  </a:cubicBezTo>
                  <a:cubicBezTo>
                    <a:pt x="9000" y="20271"/>
                    <a:pt x="7200" y="20603"/>
                    <a:pt x="5400" y="20936"/>
                  </a:cubicBezTo>
                  <a:cubicBezTo>
                    <a:pt x="3600" y="21268"/>
                    <a:pt x="1800" y="21600"/>
                    <a:pt x="0" y="21600"/>
                  </a:cubicBezTo>
                  <a:lnTo>
                    <a:pt x="800" y="3988"/>
                  </a:lnTo>
                  <a:cubicBezTo>
                    <a:pt x="2600" y="3656"/>
                    <a:pt x="4200" y="3656"/>
                    <a:pt x="6000" y="3323"/>
                  </a:cubicBezTo>
                  <a:cubicBezTo>
                    <a:pt x="7800" y="2991"/>
                    <a:pt x="9400" y="2659"/>
                    <a:pt x="11200" y="2326"/>
                  </a:cubicBezTo>
                  <a:cubicBezTo>
                    <a:pt x="13000" y="1994"/>
                    <a:pt x="14800" y="1662"/>
                    <a:pt x="16400" y="1329"/>
                  </a:cubicBezTo>
                  <a:cubicBezTo>
                    <a:pt x="18200" y="664"/>
                    <a:pt x="19800" y="332"/>
                    <a:pt x="21600" y="0"/>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grpSp>
        <p:nvGrpSpPr>
          <p:cNvPr id="8" name="Group 7"/>
          <p:cNvGrpSpPr/>
          <p:nvPr/>
        </p:nvGrpSpPr>
        <p:grpSpPr>
          <a:xfrm>
            <a:off x="1119495" y="4412426"/>
            <a:ext cx="3014908" cy="469434"/>
            <a:chOff x="919623" y="4335393"/>
            <a:chExt cx="3014908" cy="469434"/>
          </a:xfrm>
        </p:grpSpPr>
        <p:sp>
          <p:nvSpPr>
            <p:cNvPr id="134" name="Rounded Rectangle 133"/>
            <p:cNvSpPr/>
            <p:nvPr/>
          </p:nvSpPr>
          <p:spPr>
            <a:xfrm>
              <a:off x="919623" y="4335393"/>
              <a:ext cx="3014908" cy="469434"/>
            </a:xfrm>
            <a:prstGeom prst="roundRect">
              <a:avLst>
                <a:gd name="adj" fmla="val 7493"/>
              </a:avLst>
            </a:prstGeom>
            <a:solidFill>
              <a:srgbClr val="7B7B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a:extLst>
                <a:ext uri="{FF2B5EF4-FFF2-40B4-BE49-F238E27FC236}">
                  <a16:creationId xmlns:a16="http://schemas.microsoft.com/office/drawing/2014/main" id="{3E067E89-8121-4720-A992-F8D5A3B60978}"/>
                </a:ext>
              </a:extLst>
            </p:cNvPr>
            <p:cNvSpPr txBox="1"/>
            <p:nvPr/>
          </p:nvSpPr>
          <p:spPr>
            <a:xfrm>
              <a:off x="919623" y="4363788"/>
              <a:ext cx="2629386" cy="400110"/>
            </a:xfrm>
            <a:prstGeom prst="rect">
              <a:avLst/>
            </a:prstGeom>
            <a:noFill/>
          </p:spPr>
          <p:txBody>
            <a:bodyPr wrap="square" lIns="0" rIns="0" rtlCol="0" anchor="ctr">
              <a:spAutoFit/>
            </a:bodyPr>
            <a:lstStyle/>
            <a:p>
              <a:pPr algn="r"/>
              <a:r>
                <a:rPr lang="en-US" sz="2000" b="1" noProof="1" smtClean="0">
                  <a:solidFill>
                    <a:schemeClr val="bg1"/>
                  </a:solidFill>
                </a:rPr>
                <a:t>Introduction/Setup – 5’</a:t>
              </a:r>
              <a:endParaRPr lang="en-US" sz="2000" b="1" noProof="1">
                <a:solidFill>
                  <a:schemeClr val="bg1"/>
                </a:solidFill>
              </a:endParaRPr>
            </a:p>
          </p:txBody>
        </p:sp>
      </p:grpSp>
      <p:sp>
        <p:nvSpPr>
          <p:cNvPr id="150" name="Shape">
            <a:extLst>
              <a:ext uri="{FF2B5EF4-FFF2-40B4-BE49-F238E27FC236}">
                <a16:creationId xmlns:a16="http://schemas.microsoft.com/office/drawing/2014/main" id="{58411D82-1319-40E1-9E24-7BF62783955A}"/>
              </a:ext>
            </a:extLst>
          </p:cNvPr>
          <p:cNvSpPr/>
          <p:nvPr/>
        </p:nvSpPr>
        <p:spPr>
          <a:xfrm>
            <a:off x="3806511" y="1600846"/>
            <a:ext cx="3586406" cy="4396099"/>
          </a:xfrm>
          <a:custGeom>
            <a:avLst/>
            <a:gdLst/>
            <a:ahLst/>
            <a:cxnLst>
              <a:cxn ang="0">
                <a:pos x="wd2" y="hd2"/>
              </a:cxn>
              <a:cxn ang="5400000">
                <a:pos x="wd2" y="hd2"/>
              </a:cxn>
              <a:cxn ang="10800000">
                <a:pos x="wd2" y="hd2"/>
              </a:cxn>
              <a:cxn ang="16200000">
                <a:pos x="wd2" y="hd2"/>
              </a:cxn>
            </a:cxnLst>
            <a:rect l="0" t="0" r="r" b="b"/>
            <a:pathLst>
              <a:path w="21570" h="21600" extrusionOk="0">
                <a:moveTo>
                  <a:pt x="14250" y="0"/>
                </a:moveTo>
                <a:cubicBezTo>
                  <a:pt x="14319" y="0"/>
                  <a:pt x="14398" y="0"/>
                  <a:pt x="14466" y="8"/>
                </a:cubicBezTo>
                <a:cubicBezTo>
                  <a:pt x="14535" y="15"/>
                  <a:pt x="14613" y="23"/>
                  <a:pt x="14682" y="30"/>
                </a:cubicBezTo>
                <a:cubicBezTo>
                  <a:pt x="14751" y="46"/>
                  <a:pt x="14829" y="53"/>
                  <a:pt x="14898" y="76"/>
                </a:cubicBezTo>
                <a:cubicBezTo>
                  <a:pt x="14967" y="91"/>
                  <a:pt x="15035" y="114"/>
                  <a:pt x="15104" y="137"/>
                </a:cubicBezTo>
                <a:cubicBezTo>
                  <a:pt x="15173" y="160"/>
                  <a:pt x="15241" y="182"/>
                  <a:pt x="15320" y="205"/>
                </a:cubicBezTo>
                <a:cubicBezTo>
                  <a:pt x="15398" y="228"/>
                  <a:pt x="15467" y="251"/>
                  <a:pt x="15545" y="274"/>
                </a:cubicBezTo>
                <a:cubicBezTo>
                  <a:pt x="15624" y="296"/>
                  <a:pt x="15702" y="319"/>
                  <a:pt x="15781" y="342"/>
                </a:cubicBezTo>
                <a:cubicBezTo>
                  <a:pt x="15859" y="365"/>
                  <a:pt x="15947" y="388"/>
                  <a:pt x="16026" y="418"/>
                </a:cubicBezTo>
                <a:cubicBezTo>
                  <a:pt x="16183" y="464"/>
                  <a:pt x="16340" y="509"/>
                  <a:pt x="16497" y="555"/>
                </a:cubicBezTo>
                <a:cubicBezTo>
                  <a:pt x="16664" y="600"/>
                  <a:pt x="16830" y="654"/>
                  <a:pt x="16997" y="714"/>
                </a:cubicBezTo>
                <a:cubicBezTo>
                  <a:pt x="17164" y="768"/>
                  <a:pt x="17340" y="828"/>
                  <a:pt x="17507" y="897"/>
                </a:cubicBezTo>
                <a:cubicBezTo>
                  <a:pt x="17674" y="965"/>
                  <a:pt x="17850" y="1034"/>
                  <a:pt x="18017" y="1110"/>
                </a:cubicBezTo>
                <a:cubicBezTo>
                  <a:pt x="18194" y="1193"/>
                  <a:pt x="18361" y="1284"/>
                  <a:pt x="18518" y="1376"/>
                </a:cubicBezTo>
                <a:cubicBezTo>
                  <a:pt x="18665" y="1474"/>
                  <a:pt x="18802" y="1573"/>
                  <a:pt x="18929" y="1680"/>
                </a:cubicBezTo>
                <a:cubicBezTo>
                  <a:pt x="19047" y="1786"/>
                  <a:pt x="19155" y="1900"/>
                  <a:pt x="19243" y="2022"/>
                </a:cubicBezTo>
                <a:cubicBezTo>
                  <a:pt x="19332" y="2143"/>
                  <a:pt x="19400" y="2265"/>
                  <a:pt x="19440" y="2387"/>
                </a:cubicBezTo>
                <a:cubicBezTo>
                  <a:pt x="19508" y="2561"/>
                  <a:pt x="19528" y="2736"/>
                  <a:pt x="19518" y="2903"/>
                </a:cubicBezTo>
                <a:cubicBezTo>
                  <a:pt x="19508" y="3078"/>
                  <a:pt x="19459" y="3245"/>
                  <a:pt x="19361" y="3420"/>
                </a:cubicBezTo>
                <a:cubicBezTo>
                  <a:pt x="19273" y="3595"/>
                  <a:pt x="19135" y="3762"/>
                  <a:pt x="18969" y="3929"/>
                </a:cubicBezTo>
                <a:cubicBezTo>
                  <a:pt x="18792" y="4097"/>
                  <a:pt x="18576" y="4264"/>
                  <a:pt x="18321" y="4431"/>
                </a:cubicBezTo>
                <a:cubicBezTo>
                  <a:pt x="18145" y="4545"/>
                  <a:pt x="17958" y="4651"/>
                  <a:pt x="17762" y="4750"/>
                </a:cubicBezTo>
                <a:cubicBezTo>
                  <a:pt x="17566" y="4849"/>
                  <a:pt x="17370" y="4948"/>
                  <a:pt x="17164" y="5031"/>
                </a:cubicBezTo>
                <a:cubicBezTo>
                  <a:pt x="16958" y="5123"/>
                  <a:pt x="16762" y="5206"/>
                  <a:pt x="16556" y="5282"/>
                </a:cubicBezTo>
                <a:cubicBezTo>
                  <a:pt x="16359" y="5366"/>
                  <a:pt x="16163" y="5434"/>
                  <a:pt x="15977" y="5510"/>
                </a:cubicBezTo>
                <a:cubicBezTo>
                  <a:pt x="15947" y="5518"/>
                  <a:pt x="15918" y="5533"/>
                  <a:pt x="15889" y="5541"/>
                </a:cubicBezTo>
                <a:cubicBezTo>
                  <a:pt x="15859" y="5548"/>
                  <a:pt x="15830" y="5563"/>
                  <a:pt x="15800" y="5571"/>
                </a:cubicBezTo>
                <a:cubicBezTo>
                  <a:pt x="15771" y="5579"/>
                  <a:pt x="15741" y="5594"/>
                  <a:pt x="15722" y="5601"/>
                </a:cubicBezTo>
                <a:cubicBezTo>
                  <a:pt x="15692" y="5609"/>
                  <a:pt x="15673" y="5624"/>
                  <a:pt x="15643" y="5632"/>
                </a:cubicBezTo>
                <a:cubicBezTo>
                  <a:pt x="15594" y="5647"/>
                  <a:pt x="15555" y="5670"/>
                  <a:pt x="15506" y="5685"/>
                </a:cubicBezTo>
                <a:cubicBezTo>
                  <a:pt x="15457" y="5700"/>
                  <a:pt x="15408" y="5723"/>
                  <a:pt x="15359" y="5738"/>
                </a:cubicBezTo>
                <a:cubicBezTo>
                  <a:pt x="15310" y="5753"/>
                  <a:pt x="15261" y="5776"/>
                  <a:pt x="15212" y="5791"/>
                </a:cubicBezTo>
                <a:cubicBezTo>
                  <a:pt x="15163" y="5807"/>
                  <a:pt x="15114" y="5829"/>
                  <a:pt x="15055" y="5845"/>
                </a:cubicBezTo>
                <a:cubicBezTo>
                  <a:pt x="14947" y="5883"/>
                  <a:pt x="14829" y="5928"/>
                  <a:pt x="14712" y="5974"/>
                </a:cubicBezTo>
                <a:cubicBezTo>
                  <a:pt x="14594" y="6019"/>
                  <a:pt x="14476" y="6065"/>
                  <a:pt x="14358" y="6111"/>
                </a:cubicBezTo>
                <a:cubicBezTo>
                  <a:pt x="14241" y="6156"/>
                  <a:pt x="14123" y="6202"/>
                  <a:pt x="14015" y="6255"/>
                </a:cubicBezTo>
                <a:cubicBezTo>
                  <a:pt x="13907" y="6301"/>
                  <a:pt x="13799" y="6354"/>
                  <a:pt x="13701" y="6407"/>
                </a:cubicBezTo>
                <a:cubicBezTo>
                  <a:pt x="13613" y="6453"/>
                  <a:pt x="13544" y="6491"/>
                  <a:pt x="13485" y="6529"/>
                </a:cubicBezTo>
                <a:cubicBezTo>
                  <a:pt x="13426" y="6567"/>
                  <a:pt x="13377" y="6597"/>
                  <a:pt x="13348" y="6627"/>
                </a:cubicBezTo>
                <a:cubicBezTo>
                  <a:pt x="13309" y="6658"/>
                  <a:pt x="13289" y="6681"/>
                  <a:pt x="13270" y="6696"/>
                </a:cubicBezTo>
                <a:cubicBezTo>
                  <a:pt x="13250" y="6711"/>
                  <a:pt x="13240" y="6726"/>
                  <a:pt x="13230" y="6734"/>
                </a:cubicBezTo>
                <a:cubicBezTo>
                  <a:pt x="13230" y="6734"/>
                  <a:pt x="13240" y="6741"/>
                  <a:pt x="13240" y="6741"/>
                </a:cubicBezTo>
                <a:cubicBezTo>
                  <a:pt x="13240" y="6741"/>
                  <a:pt x="13250" y="6749"/>
                  <a:pt x="13250" y="6749"/>
                </a:cubicBezTo>
                <a:cubicBezTo>
                  <a:pt x="13260" y="6757"/>
                  <a:pt x="13260" y="6757"/>
                  <a:pt x="13270" y="6764"/>
                </a:cubicBezTo>
                <a:cubicBezTo>
                  <a:pt x="13279" y="6772"/>
                  <a:pt x="13289" y="6772"/>
                  <a:pt x="13289" y="6779"/>
                </a:cubicBezTo>
                <a:cubicBezTo>
                  <a:pt x="13377" y="6825"/>
                  <a:pt x="13476" y="6863"/>
                  <a:pt x="13583" y="6901"/>
                </a:cubicBezTo>
                <a:cubicBezTo>
                  <a:pt x="13691" y="6939"/>
                  <a:pt x="13809" y="6977"/>
                  <a:pt x="13937" y="7007"/>
                </a:cubicBezTo>
                <a:cubicBezTo>
                  <a:pt x="14064" y="7038"/>
                  <a:pt x="14192" y="7076"/>
                  <a:pt x="14329" y="7099"/>
                </a:cubicBezTo>
                <a:cubicBezTo>
                  <a:pt x="14456" y="7129"/>
                  <a:pt x="14594" y="7159"/>
                  <a:pt x="14721" y="7182"/>
                </a:cubicBezTo>
                <a:cubicBezTo>
                  <a:pt x="14780" y="7190"/>
                  <a:pt x="14829" y="7205"/>
                  <a:pt x="14888" y="7213"/>
                </a:cubicBezTo>
                <a:cubicBezTo>
                  <a:pt x="14947" y="7220"/>
                  <a:pt x="14996" y="7235"/>
                  <a:pt x="15055" y="7243"/>
                </a:cubicBezTo>
                <a:cubicBezTo>
                  <a:pt x="15114" y="7251"/>
                  <a:pt x="15163" y="7266"/>
                  <a:pt x="15222" y="7273"/>
                </a:cubicBezTo>
                <a:cubicBezTo>
                  <a:pt x="15280" y="7281"/>
                  <a:pt x="15339" y="7296"/>
                  <a:pt x="15398" y="7304"/>
                </a:cubicBezTo>
                <a:cubicBezTo>
                  <a:pt x="15663" y="7357"/>
                  <a:pt x="15928" y="7410"/>
                  <a:pt x="16203" y="7463"/>
                </a:cubicBezTo>
                <a:cubicBezTo>
                  <a:pt x="16477" y="7524"/>
                  <a:pt x="16762" y="7585"/>
                  <a:pt x="17056" y="7653"/>
                </a:cubicBezTo>
                <a:cubicBezTo>
                  <a:pt x="17340" y="7722"/>
                  <a:pt x="17635" y="7805"/>
                  <a:pt x="17929" y="7897"/>
                </a:cubicBezTo>
                <a:cubicBezTo>
                  <a:pt x="18223" y="7988"/>
                  <a:pt x="18518" y="8094"/>
                  <a:pt x="18812" y="8216"/>
                </a:cubicBezTo>
                <a:cubicBezTo>
                  <a:pt x="19194" y="8376"/>
                  <a:pt x="19518" y="8543"/>
                  <a:pt x="19793" y="8718"/>
                </a:cubicBezTo>
                <a:cubicBezTo>
                  <a:pt x="20077" y="8892"/>
                  <a:pt x="20313" y="9075"/>
                  <a:pt x="20509" y="9250"/>
                </a:cubicBezTo>
                <a:cubicBezTo>
                  <a:pt x="20705" y="9432"/>
                  <a:pt x="20872" y="9614"/>
                  <a:pt x="20999" y="9782"/>
                </a:cubicBezTo>
                <a:cubicBezTo>
                  <a:pt x="21127" y="9956"/>
                  <a:pt x="21225" y="10124"/>
                  <a:pt x="21303" y="10276"/>
                </a:cubicBezTo>
                <a:cubicBezTo>
                  <a:pt x="21421" y="10511"/>
                  <a:pt x="21500" y="10754"/>
                  <a:pt x="21539" y="11005"/>
                </a:cubicBezTo>
                <a:cubicBezTo>
                  <a:pt x="21578" y="11256"/>
                  <a:pt x="21578" y="11507"/>
                  <a:pt x="21549" y="11765"/>
                </a:cubicBezTo>
                <a:cubicBezTo>
                  <a:pt x="21509" y="12024"/>
                  <a:pt x="21431" y="12290"/>
                  <a:pt x="21323" y="12548"/>
                </a:cubicBezTo>
                <a:cubicBezTo>
                  <a:pt x="21205" y="12814"/>
                  <a:pt x="21048" y="13080"/>
                  <a:pt x="20842" y="13346"/>
                </a:cubicBezTo>
                <a:cubicBezTo>
                  <a:pt x="20460" y="13855"/>
                  <a:pt x="19979" y="14342"/>
                  <a:pt x="19449" y="14805"/>
                </a:cubicBezTo>
                <a:cubicBezTo>
                  <a:pt x="18900" y="15277"/>
                  <a:pt x="18282" y="15725"/>
                  <a:pt x="17625" y="16158"/>
                </a:cubicBezTo>
                <a:cubicBezTo>
                  <a:pt x="16958" y="16591"/>
                  <a:pt x="16242" y="17009"/>
                  <a:pt x="15516" y="17397"/>
                </a:cubicBezTo>
                <a:cubicBezTo>
                  <a:pt x="14780" y="17792"/>
                  <a:pt x="14025" y="18172"/>
                  <a:pt x="13279" y="18537"/>
                </a:cubicBezTo>
                <a:cubicBezTo>
                  <a:pt x="12397" y="18963"/>
                  <a:pt x="11494" y="19350"/>
                  <a:pt x="10592" y="19700"/>
                </a:cubicBezTo>
                <a:cubicBezTo>
                  <a:pt x="9670" y="20050"/>
                  <a:pt x="8747" y="20361"/>
                  <a:pt x="7825" y="20620"/>
                </a:cubicBezTo>
                <a:cubicBezTo>
                  <a:pt x="6894" y="20886"/>
                  <a:pt x="5962" y="21098"/>
                  <a:pt x="5030" y="21258"/>
                </a:cubicBezTo>
                <a:cubicBezTo>
                  <a:pt x="4098" y="21425"/>
                  <a:pt x="3176" y="21539"/>
                  <a:pt x="2273" y="21600"/>
                </a:cubicBezTo>
                <a:cubicBezTo>
                  <a:pt x="2254" y="21600"/>
                  <a:pt x="2244" y="21600"/>
                  <a:pt x="2224" y="21600"/>
                </a:cubicBezTo>
                <a:cubicBezTo>
                  <a:pt x="2205" y="21600"/>
                  <a:pt x="2195" y="21600"/>
                  <a:pt x="2175" y="21600"/>
                </a:cubicBezTo>
                <a:cubicBezTo>
                  <a:pt x="2156" y="21600"/>
                  <a:pt x="2146" y="21600"/>
                  <a:pt x="2126" y="21600"/>
                </a:cubicBezTo>
                <a:cubicBezTo>
                  <a:pt x="2107" y="21600"/>
                  <a:pt x="2097" y="21600"/>
                  <a:pt x="2077" y="21600"/>
                </a:cubicBezTo>
                <a:cubicBezTo>
                  <a:pt x="1744" y="21600"/>
                  <a:pt x="1440" y="21547"/>
                  <a:pt x="1175" y="21440"/>
                </a:cubicBezTo>
                <a:cubicBezTo>
                  <a:pt x="910" y="21334"/>
                  <a:pt x="674" y="21190"/>
                  <a:pt x="488" y="21000"/>
                </a:cubicBezTo>
                <a:cubicBezTo>
                  <a:pt x="302" y="20817"/>
                  <a:pt x="164" y="20597"/>
                  <a:pt x="86" y="20354"/>
                </a:cubicBezTo>
                <a:cubicBezTo>
                  <a:pt x="7" y="20110"/>
                  <a:pt x="-22" y="19844"/>
                  <a:pt x="17" y="19571"/>
                </a:cubicBezTo>
                <a:cubicBezTo>
                  <a:pt x="56" y="19282"/>
                  <a:pt x="164" y="19008"/>
                  <a:pt x="321" y="18750"/>
                </a:cubicBezTo>
                <a:cubicBezTo>
                  <a:pt x="478" y="18499"/>
                  <a:pt x="684" y="18271"/>
                  <a:pt x="930" y="18081"/>
                </a:cubicBezTo>
                <a:cubicBezTo>
                  <a:pt x="1165" y="17891"/>
                  <a:pt x="1440" y="17731"/>
                  <a:pt x="1734" y="17617"/>
                </a:cubicBezTo>
                <a:cubicBezTo>
                  <a:pt x="2028" y="17503"/>
                  <a:pt x="2342" y="17427"/>
                  <a:pt x="2666" y="17412"/>
                </a:cubicBezTo>
                <a:cubicBezTo>
                  <a:pt x="3323" y="17374"/>
                  <a:pt x="4000" y="17291"/>
                  <a:pt x="4696" y="17177"/>
                </a:cubicBezTo>
                <a:cubicBezTo>
                  <a:pt x="5383" y="17063"/>
                  <a:pt x="6079" y="16911"/>
                  <a:pt x="6786" y="16728"/>
                </a:cubicBezTo>
                <a:cubicBezTo>
                  <a:pt x="7482" y="16546"/>
                  <a:pt x="8188" y="16325"/>
                  <a:pt x="8895" y="16075"/>
                </a:cubicBezTo>
                <a:cubicBezTo>
                  <a:pt x="9591" y="15824"/>
                  <a:pt x="10297" y="15550"/>
                  <a:pt x="10994" y="15239"/>
                </a:cubicBezTo>
                <a:cubicBezTo>
                  <a:pt x="11602" y="14973"/>
                  <a:pt x="12220" y="14691"/>
                  <a:pt x="12818" y="14395"/>
                </a:cubicBezTo>
                <a:cubicBezTo>
                  <a:pt x="13417" y="14106"/>
                  <a:pt x="13995" y="13802"/>
                  <a:pt x="14535" y="13490"/>
                </a:cubicBezTo>
                <a:cubicBezTo>
                  <a:pt x="15074" y="13179"/>
                  <a:pt x="15575" y="12860"/>
                  <a:pt x="16016" y="12525"/>
                </a:cubicBezTo>
                <a:cubicBezTo>
                  <a:pt x="16458" y="12198"/>
                  <a:pt x="16840" y="11856"/>
                  <a:pt x="17144" y="11507"/>
                </a:cubicBezTo>
                <a:cubicBezTo>
                  <a:pt x="17223" y="11423"/>
                  <a:pt x="17282" y="11340"/>
                  <a:pt x="17331" y="11264"/>
                </a:cubicBezTo>
                <a:cubicBezTo>
                  <a:pt x="17380" y="11188"/>
                  <a:pt x="17409" y="11119"/>
                  <a:pt x="17429" y="11058"/>
                </a:cubicBezTo>
                <a:cubicBezTo>
                  <a:pt x="17448" y="10998"/>
                  <a:pt x="17458" y="10944"/>
                  <a:pt x="17468" y="10891"/>
                </a:cubicBezTo>
                <a:cubicBezTo>
                  <a:pt x="17468" y="10846"/>
                  <a:pt x="17468" y="10800"/>
                  <a:pt x="17448" y="10770"/>
                </a:cubicBezTo>
                <a:cubicBezTo>
                  <a:pt x="17438" y="10739"/>
                  <a:pt x="17409" y="10709"/>
                  <a:pt x="17380" y="10678"/>
                </a:cubicBezTo>
                <a:cubicBezTo>
                  <a:pt x="17350" y="10648"/>
                  <a:pt x="17311" y="10618"/>
                  <a:pt x="17272" y="10587"/>
                </a:cubicBezTo>
                <a:cubicBezTo>
                  <a:pt x="17232" y="10557"/>
                  <a:pt x="17183" y="10534"/>
                  <a:pt x="17134" y="10511"/>
                </a:cubicBezTo>
                <a:cubicBezTo>
                  <a:pt x="17085" y="10488"/>
                  <a:pt x="17036" y="10466"/>
                  <a:pt x="16997" y="10443"/>
                </a:cubicBezTo>
                <a:cubicBezTo>
                  <a:pt x="16821" y="10367"/>
                  <a:pt x="16634" y="10291"/>
                  <a:pt x="16438" y="10230"/>
                </a:cubicBezTo>
                <a:cubicBezTo>
                  <a:pt x="16242" y="10169"/>
                  <a:pt x="16036" y="10108"/>
                  <a:pt x="15830" y="10055"/>
                </a:cubicBezTo>
                <a:cubicBezTo>
                  <a:pt x="15614" y="10002"/>
                  <a:pt x="15398" y="9949"/>
                  <a:pt x="15173" y="9903"/>
                </a:cubicBezTo>
                <a:cubicBezTo>
                  <a:pt x="14947" y="9858"/>
                  <a:pt x="14721" y="9804"/>
                  <a:pt x="14496" y="9759"/>
                </a:cubicBezTo>
                <a:cubicBezTo>
                  <a:pt x="14437" y="9744"/>
                  <a:pt x="14368" y="9736"/>
                  <a:pt x="14309" y="9721"/>
                </a:cubicBezTo>
                <a:cubicBezTo>
                  <a:pt x="14241" y="9706"/>
                  <a:pt x="14182" y="9690"/>
                  <a:pt x="14113" y="9683"/>
                </a:cubicBezTo>
                <a:cubicBezTo>
                  <a:pt x="14044" y="9668"/>
                  <a:pt x="13986" y="9652"/>
                  <a:pt x="13917" y="9645"/>
                </a:cubicBezTo>
                <a:cubicBezTo>
                  <a:pt x="13848" y="9630"/>
                  <a:pt x="13789" y="9614"/>
                  <a:pt x="13721" y="9599"/>
                </a:cubicBezTo>
                <a:cubicBezTo>
                  <a:pt x="13495" y="9546"/>
                  <a:pt x="13270" y="9500"/>
                  <a:pt x="13024" y="9440"/>
                </a:cubicBezTo>
                <a:cubicBezTo>
                  <a:pt x="12789" y="9379"/>
                  <a:pt x="12553" y="9318"/>
                  <a:pt x="12308" y="9242"/>
                </a:cubicBezTo>
                <a:cubicBezTo>
                  <a:pt x="12073" y="9166"/>
                  <a:pt x="11837" y="9082"/>
                  <a:pt x="11602" y="8984"/>
                </a:cubicBezTo>
                <a:cubicBezTo>
                  <a:pt x="11367" y="8885"/>
                  <a:pt x="11141" y="8778"/>
                  <a:pt x="10925" y="8657"/>
                </a:cubicBezTo>
                <a:cubicBezTo>
                  <a:pt x="10749" y="8558"/>
                  <a:pt x="10592" y="8452"/>
                  <a:pt x="10444" y="8338"/>
                </a:cubicBezTo>
                <a:cubicBezTo>
                  <a:pt x="10297" y="8224"/>
                  <a:pt x="10180" y="8102"/>
                  <a:pt x="10062" y="7980"/>
                </a:cubicBezTo>
                <a:cubicBezTo>
                  <a:pt x="9954" y="7859"/>
                  <a:pt x="9866" y="7729"/>
                  <a:pt x="9787" y="7600"/>
                </a:cubicBezTo>
                <a:cubicBezTo>
                  <a:pt x="9719" y="7471"/>
                  <a:pt x="9660" y="7334"/>
                  <a:pt x="9621" y="7205"/>
                </a:cubicBezTo>
                <a:cubicBezTo>
                  <a:pt x="9581" y="7053"/>
                  <a:pt x="9552" y="6878"/>
                  <a:pt x="9571" y="6696"/>
                </a:cubicBezTo>
                <a:cubicBezTo>
                  <a:pt x="9581" y="6513"/>
                  <a:pt x="9630" y="6323"/>
                  <a:pt x="9728" y="6118"/>
                </a:cubicBezTo>
                <a:cubicBezTo>
                  <a:pt x="9826" y="5921"/>
                  <a:pt x="9964" y="5715"/>
                  <a:pt x="10180" y="5510"/>
                </a:cubicBezTo>
                <a:cubicBezTo>
                  <a:pt x="10386" y="5305"/>
                  <a:pt x="10660" y="5100"/>
                  <a:pt x="11004" y="4902"/>
                </a:cubicBezTo>
                <a:cubicBezTo>
                  <a:pt x="11180" y="4803"/>
                  <a:pt x="11367" y="4705"/>
                  <a:pt x="11563" y="4613"/>
                </a:cubicBezTo>
                <a:cubicBezTo>
                  <a:pt x="11749" y="4522"/>
                  <a:pt x="11945" y="4446"/>
                  <a:pt x="12141" y="4370"/>
                </a:cubicBezTo>
                <a:cubicBezTo>
                  <a:pt x="12328" y="4294"/>
                  <a:pt x="12524" y="4226"/>
                  <a:pt x="12710" y="4157"/>
                </a:cubicBezTo>
                <a:cubicBezTo>
                  <a:pt x="12897" y="4089"/>
                  <a:pt x="13073" y="4028"/>
                  <a:pt x="13240" y="3975"/>
                </a:cubicBezTo>
                <a:cubicBezTo>
                  <a:pt x="13289" y="3960"/>
                  <a:pt x="13328" y="3945"/>
                  <a:pt x="13368" y="3929"/>
                </a:cubicBezTo>
                <a:cubicBezTo>
                  <a:pt x="13407" y="3914"/>
                  <a:pt x="13456" y="3899"/>
                  <a:pt x="13495" y="3884"/>
                </a:cubicBezTo>
                <a:cubicBezTo>
                  <a:pt x="13534" y="3869"/>
                  <a:pt x="13574" y="3853"/>
                  <a:pt x="13613" y="3846"/>
                </a:cubicBezTo>
                <a:cubicBezTo>
                  <a:pt x="13652" y="3831"/>
                  <a:pt x="13682" y="3823"/>
                  <a:pt x="13721" y="3808"/>
                </a:cubicBezTo>
                <a:cubicBezTo>
                  <a:pt x="13750" y="3800"/>
                  <a:pt x="13780" y="3785"/>
                  <a:pt x="13809" y="3777"/>
                </a:cubicBezTo>
                <a:cubicBezTo>
                  <a:pt x="13838" y="3770"/>
                  <a:pt x="13868" y="3755"/>
                  <a:pt x="13897" y="3747"/>
                </a:cubicBezTo>
                <a:cubicBezTo>
                  <a:pt x="13927" y="3739"/>
                  <a:pt x="13956" y="3724"/>
                  <a:pt x="13986" y="3717"/>
                </a:cubicBezTo>
                <a:cubicBezTo>
                  <a:pt x="14015" y="3709"/>
                  <a:pt x="14044" y="3694"/>
                  <a:pt x="14074" y="3686"/>
                </a:cubicBezTo>
                <a:cubicBezTo>
                  <a:pt x="14221" y="3633"/>
                  <a:pt x="14368" y="3580"/>
                  <a:pt x="14525" y="3519"/>
                </a:cubicBezTo>
                <a:cubicBezTo>
                  <a:pt x="14682" y="3458"/>
                  <a:pt x="14839" y="3397"/>
                  <a:pt x="14996" y="3337"/>
                </a:cubicBezTo>
                <a:cubicBezTo>
                  <a:pt x="15153" y="3276"/>
                  <a:pt x="15300" y="3207"/>
                  <a:pt x="15437" y="3147"/>
                </a:cubicBezTo>
                <a:cubicBezTo>
                  <a:pt x="15575" y="3078"/>
                  <a:pt x="15712" y="3017"/>
                  <a:pt x="15830" y="2949"/>
                </a:cubicBezTo>
                <a:cubicBezTo>
                  <a:pt x="15869" y="2926"/>
                  <a:pt x="15918" y="2896"/>
                  <a:pt x="15967" y="2865"/>
                </a:cubicBezTo>
                <a:cubicBezTo>
                  <a:pt x="16016" y="2835"/>
                  <a:pt x="16075" y="2789"/>
                  <a:pt x="16124" y="2751"/>
                </a:cubicBezTo>
                <a:cubicBezTo>
                  <a:pt x="16173" y="2713"/>
                  <a:pt x="16212" y="2668"/>
                  <a:pt x="16242" y="2630"/>
                </a:cubicBezTo>
                <a:cubicBezTo>
                  <a:pt x="16271" y="2592"/>
                  <a:pt x="16281" y="2546"/>
                  <a:pt x="16271" y="2516"/>
                </a:cubicBezTo>
                <a:cubicBezTo>
                  <a:pt x="16271" y="2508"/>
                  <a:pt x="16261" y="2493"/>
                  <a:pt x="16252" y="2485"/>
                </a:cubicBezTo>
                <a:cubicBezTo>
                  <a:pt x="16242" y="2478"/>
                  <a:pt x="16232" y="2463"/>
                  <a:pt x="16222" y="2455"/>
                </a:cubicBezTo>
                <a:cubicBezTo>
                  <a:pt x="16212" y="2447"/>
                  <a:pt x="16193" y="2432"/>
                  <a:pt x="16173" y="2425"/>
                </a:cubicBezTo>
                <a:cubicBezTo>
                  <a:pt x="16153" y="2417"/>
                  <a:pt x="16134" y="2402"/>
                  <a:pt x="16114" y="2394"/>
                </a:cubicBezTo>
                <a:cubicBezTo>
                  <a:pt x="16016" y="2349"/>
                  <a:pt x="15908" y="2303"/>
                  <a:pt x="15800" y="2257"/>
                </a:cubicBezTo>
                <a:cubicBezTo>
                  <a:pt x="15692" y="2212"/>
                  <a:pt x="15575" y="2174"/>
                  <a:pt x="15447" y="2128"/>
                </a:cubicBezTo>
                <a:cubicBezTo>
                  <a:pt x="15329" y="2090"/>
                  <a:pt x="15202" y="2044"/>
                  <a:pt x="15074" y="2006"/>
                </a:cubicBezTo>
                <a:cubicBezTo>
                  <a:pt x="14947" y="1968"/>
                  <a:pt x="14819" y="1923"/>
                  <a:pt x="14682" y="1885"/>
                </a:cubicBezTo>
                <a:cubicBezTo>
                  <a:pt x="14584" y="1854"/>
                  <a:pt x="14486" y="1824"/>
                  <a:pt x="14388" y="1794"/>
                </a:cubicBezTo>
                <a:cubicBezTo>
                  <a:pt x="14290" y="1763"/>
                  <a:pt x="14192" y="1733"/>
                  <a:pt x="14094" y="1695"/>
                </a:cubicBezTo>
                <a:cubicBezTo>
                  <a:pt x="13995" y="1664"/>
                  <a:pt x="13897" y="1626"/>
                  <a:pt x="13789" y="1596"/>
                </a:cubicBezTo>
                <a:cubicBezTo>
                  <a:pt x="13691" y="1558"/>
                  <a:pt x="13593" y="1528"/>
                  <a:pt x="13485" y="1490"/>
                </a:cubicBezTo>
                <a:cubicBezTo>
                  <a:pt x="13299" y="1421"/>
                  <a:pt x="13152" y="1338"/>
                  <a:pt x="13044" y="1246"/>
                </a:cubicBezTo>
                <a:cubicBezTo>
                  <a:pt x="12936" y="1155"/>
                  <a:pt x="12858" y="1049"/>
                  <a:pt x="12818" y="942"/>
                </a:cubicBezTo>
                <a:cubicBezTo>
                  <a:pt x="12779" y="836"/>
                  <a:pt x="12779" y="730"/>
                  <a:pt x="12809" y="623"/>
                </a:cubicBezTo>
                <a:cubicBezTo>
                  <a:pt x="12848" y="517"/>
                  <a:pt x="12916" y="418"/>
                  <a:pt x="13034" y="327"/>
                </a:cubicBezTo>
                <a:cubicBezTo>
                  <a:pt x="13103" y="266"/>
                  <a:pt x="13191" y="220"/>
                  <a:pt x="13279" y="175"/>
                </a:cubicBezTo>
                <a:cubicBezTo>
                  <a:pt x="13368" y="129"/>
                  <a:pt x="13466" y="99"/>
                  <a:pt x="13574" y="68"/>
                </a:cubicBezTo>
                <a:cubicBezTo>
                  <a:pt x="13682" y="38"/>
                  <a:pt x="13789" y="15"/>
                  <a:pt x="13907" y="0"/>
                </a:cubicBezTo>
                <a:cubicBezTo>
                  <a:pt x="14005" y="8"/>
                  <a:pt x="14133" y="0"/>
                  <a:pt x="14250" y="0"/>
                </a:cubicBezTo>
                <a:close/>
              </a:path>
            </a:pathLst>
          </a:custGeom>
          <a:solidFill>
            <a:srgbClr val="D2A00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nvGrpSpPr>
          <p:cNvPr id="5" name="Group 4"/>
          <p:cNvGrpSpPr/>
          <p:nvPr/>
        </p:nvGrpSpPr>
        <p:grpSpPr>
          <a:xfrm>
            <a:off x="3699140" y="4406693"/>
            <a:ext cx="839424" cy="1471160"/>
            <a:chOff x="3670565" y="4178093"/>
            <a:chExt cx="839424" cy="1471160"/>
          </a:xfrm>
        </p:grpSpPr>
        <p:grpSp>
          <p:nvGrpSpPr>
            <p:cNvPr id="75" name="Group 74">
              <a:extLst>
                <a:ext uri="{FF2B5EF4-FFF2-40B4-BE49-F238E27FC236}">
                  <a16:creationId xmlns:a16="http://schemas.microsoft.com/office/drawing/2014/main" id="{4FA655F9-8A14-415A-9BD7-F0B50D1C5AC9}"/>
                </a:ext>
              </a:extLst>
            </p:cNvPr>
            <p:cNvGrpSpPr/>
            <p:nvPr/>
          </p:nvGrpSpPr>
          <p:grpSpPr>
            <a:xfrm>
              <a:off x="3670565" y="4178093"/>
              <a:ext cx="839424" cy="1471160"/>
              <a:chOff x="7279700" y="3969861"/>
              <a:chExt cx="839424" cy="1471160"/>
            </a:xfrm>
          </p:grpSpPr>
          <p:sp>
            <p:nvSpPr>
              <p:cNvPr id="77" name="Circle">
                <a:extLst>
                  <a:ext uri="{FF2B5EF4-FFF2-40B4-BE49-F238E27FC236}">
                    <a16:creationId xmlns:a16="http://schemas.microsoft.com/office/drawing/2014/main" id="{56CC69D0-FBA8-4707-80D6-2B47EF0320EB}"/>
                  </a:ext>
                </a:extLst>
              </p:cNvPr>
              <p:cNvSpPr/>
              <p:nvPr/>
            </p:nvSpPr>
            <p:spPr>
              <a:xfrm>
                <a:off x="7616231" y="5274659"/>
                <a:ext cx="166362" cy="166362"/>
              </a:xfrm>
              <a:prstGeom prst="ellipse">
                <a:avLst/>
              </a:prstGeom>
              <a:solidFill>
                <a:srgbClr val="58595B"/>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9" name="Shape">
                <a:extLst>
                  <a:ext uri="{FF2B5EF4-FFF2-40B4-BE49-F238E27FC236}">
                    <a16:creationId xmlns:a16="http://schemas.microsoft.com/office/drawing/2014/main" id="{AD9BE753-FD78-4A32-855A-F22330E134C4}"/>
                  </a:ext>
                </a:extLst>
              </p:cNvPr>
              <p:cNvSpPr/>
              <p:nvPr/>
            </p:nvSpPr>
            <p:spPr>
              <a:xfrm>
                <a:off x="7279700" y="3969861"/>
                <a:ext cx="839424" cy="1419379"/>
              </a:xfrm>
              <a:custGeom>
                <a:avLst/>
                <a:gdLst/>
                <a:ahLst/>
                <a:cxnLst>
                  <a:cxn ang="0">
                    <a:pos x="wd2" y="hd2"/>
                  </a:cxn>
                  <a:cxn ang="5400000">
                    <a:pos x="wd2" y="hd2"/>
                  </a:cxn>
                  <a:cxn ang="10800000">
                    <a:pos x="wd2" y="hd2"/>
                  </a:cxn>
                  <a:cxn ang="16200000">
                    <a:pos x="wd2" y="hd2"/>
                  </a:cxn>
                </a:cxnLst>
                <a:rect l="0" t="0" r="r" b="b"/>
                <a:pathLst>
                  <a:path w="19711" h="21003" extrusionOk="0">
                    <a:moveTo>
                      <a:pt x="18827" y="8785"/>
                    </a:moveTo>
                    <a:cubicBezTo>
                      <a:pt x="20665" y="6227"/>
                      <a:pt x="19631" y="3065"/>
                      <a:pt x="15763" y="1231"/>
                    </a:cubicBezTo>
                    <a:cubicBezTo>
                      <a:pt x="12316" y="-410"/>
                      <a:pt x="7414" y="-410"/>
                      <a:pt x="3967" y="1231"/>
                    </a:cubicBezTo>
                    <a:cubicBezTo>
                      <a:pt x="61" y="3089"/>
                      <a:pt x="-935" y="6251"/>
                      <a:pt x="865" y="8785"/>
                    </a:cubicBezTo>
                    <a:lnTo>
                      <a:pt x="8525" y="20442"/>
                    </a:lnTo>
                    <a:cubicBezTo>
                      <a:pt x="9022" y="21190"/>
                      <a:pt x="10708" y="21190"/>
                      <a:pt x="11205" y="20442"/>
                    </a:cubicBezTo>
                    <a:lnTo>
                      <a:pt x="18827" y="8785"/>
                    </a:lnTo>
                    <a:close/>
                  </a:path>
                </a:pathLst>
              </a:custGeom>
              <a:solidFill>
                <a:srgbClr val="033B5D"/>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1" name="Circle">
                <a:extLst>
                  <a:ext uri="{FF2B5EF4-FFF2-40B4-BE49-F238E27FC236}">
                    <a16:creationId xmlns:a16="http://schemas.microsoft.com/office/drawing/2014/main" id="{F21E6CAC-D463-43D7-94AA-B753A55F7E8D}"/>
                  </a:ext>
                </a:extLst>
              </p:cNvPr>
              <p:cNvSpPr/>
              <p:nvPr/>
            </p:nvSpPr>
            <p:spPr>
              <a:xfrm>
                <a:off x="7387891" y="4073839"/>
                <a:ext cx="623042" cy="623042"/>
              </a:xfrm>
              <a:prstGeom prst="ellipse">
                <a:avLst/>
              </a:prstGeom>
              <a:solidFill>
                <a:schemeClr val="bg1">
                  <a:lumMod val="95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pic>
          <p:nvPicPr>
            <p:cNvPr id="117" name="Graphic 42" descr="Lightbulb with solid fill">
              <a:extLst>
                <a:ext uri="{FF2B5EF4-FFF2-40B4-BE49-F238E27FC236}">
                  <a16:creationId xmlns:a16="http://schemas.microsoft.com/office/drawing/2014/main" id="{578812A9-0903-46F3-AC8B-8A0C6BB667E7}"/>
                </a:ext>
              </a:extLst>
            </p:cNvPr>
            <p:cNvPicPr>
              <a:picLocks noChangeAspect="1"/>
            </p:cNvPicPr>
            <p:nvPr/>
          </p:nvPicPr>
          <p:blipFill>
            <a:blip r:embed="rId6" cstate="hq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500"/>
                      </a14:imgEffect>
                      <a14:imgEffect>
                        <a14:saturation sat="400000"/>
                      </a14:imgEffect>
                      <a14:imgEffect>
                        <a14:brightnessContrast bright="-100000" contrast="-83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3811707" y="4316343"/>
              <a:ext cx="554498" cy="554498"/>
            </a:xfrm>
            <a:prstGeom prst="rect">
              <a:avLst/>
            </a:prstGeom>
          </p:spPr>
        </p:pic>
      </p:grpSp>
      <p:grpSp>
        <p:nvGrpSpPr>
          <p:cNvPr id="7" name="Group 6"/>
          <p:cNvGrpSpPr/>
          <p:nvPr/>
        </p:nvGrpSpPr>
        <p:grpSpPr>
          <a:xfrm>
            <a:off x="5348866" y="1925764"/>
            <a:ext cx="488238" cy="867169"/>
            <a:chOff x="5348866" y="1925764"/>
            <a:chExt cx="488238" cy="867169"/>
          </a:xfrm>
        </p:grpSpPr>
        <p:grpSp>
          <p:nvGrpSpPr>
            <p:cNvPr id="108" name="Group 107">
              <a:extLst>
                <a:ext uri="{FF2B5EF4-FFF2-40B4-BE49-F238E27FC236}">
                  <a16:creationId xmlns:a16="http://schemas.microsoft.com/office/drawing/2014/main" id="{0D0AFD79-A1F7-49D0-9D47-74A04AA91981}"/>
                </a:ext>
              </a:extLst>
            </p:cNvPr>
            <p:cNvGrpSpPr/>
            <p:nvPr/>
          </p:nvGrpSpPr>
          <p:grpSpPr>
            <a:xfrm>
              <a:off x="5348866" y="1925764"/>
              <a:ext cx="488238" cy="867169"/>
              <a:chOff x="8454016" y="1849564"/>
              <a:chExt cx="488238" cy="867169"/>
            </a:xfrm>
          </p:grpSpPr>
          <p:sp>
            <p:nvSpPr>
              <p:cNvPr id="109" name="Circle">
                <a:extLst>
                  <a:ext uri="{FF2B5EF4-FFF2-40B4-BE49-F238E27FC236}">
                    <a16:creationId xmlns:a16="http://schemas.microsoft.com/office/drawing/2014/main" id="{860D8F9B-B49C-4EA2-B1C9-96414B0FC636}"/>
                  </a:ext>
                </a:extLst>
              </p:cNvPr>
              <p:cNvSpPr/>
              <p:nvPr/>
            </p:nvSpPr>
            <p:spPr>
              <a:xfrm>
                <a:off x="8649205" y="2618873"/>
                <a:ext cx="97860" cy="97860"/>
              </a:xfrm>
              <a:prstGeom prst="ellipse">
                <a:avLst/>
              </a:prstGeom>
              <a:solidFill>
                <a:srgbClr val="58595B"/>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0" name="Shape">
                <a:extLst>
                  <a:ext uri="{FF2B5EF4-FFF2-40B4-BE49-F238E27FC236}">
                    <a16:creationId xmlns:a16="http://schemas.microsoft.com/office/drawing/2014/main" id="{F8752BC7-3625-4B53-8C91-794266A49F86}"/>
                  </a:ext>
                </a:extLst>
              </p:cNvPr>
              <p:cNvSpPr/>
              <p:nvPr/>
            </p:nvSpPr>
            <p:spPr>
              <a:xfrm>
                <a:off x="8454016" y="1849564"/>
                <a:ext cx="488238" cy="823248"/>
              </a:xfrm>
              <a:custGeom>
                <a:avLst/>
                <a:gdLst/>
                <a:ahLst/>
                <a:cxnLst>
                  <a:cxn ang="0">
                    <a:pos x="wd2" y="hd2"/>
                  </a:cxn>
                  <a:cxn ang="5400000">
                    <a:pos x="wd2" y="hd2"/>
                  </a:cxn>
                  <a:cxn ang="10800000">
                    <a:pos x="wd2" y="hd2"/>
                  </a:cxn>
                  <a:cxn ang="16200000">
                    <a:pos x="wd2" y="hd2"/>
                  </a:cxn>
                </a:cxnLst>
                <a:rect l="0" t="0" r="r" b="b"/>
                <a:pathLst>
                  <a:path w="19713" h="21007" extrusionOk="0">
                    <a:moveTo>
                      <a:pt x="18831" y="8792"/>
                    </a:moveTo>
                    <a:cubicBezTo>
                      <a:pt x="20675" y="6253"/>
                      <a:pt x="19621" y="3090"/>
                      <a:pt x="15736" y="1217"/>
                    </a:cubicBezTo>
                    <a:cubicBezTo>
                      <a:pt x="12312" y="-406"/>
                      <a:pt x="7438" y="-406"/>
                      <a:pt x="3948" y="1217"/>
                    </a:cubicBezTo>
                    <a:cubicBezTo>
                      <a:pt x="63" y="3048"/>
                      <a:pt x="-925" y="6211"/>
                      <a:pt x="853" y="8792"/>
                    </a:cubicBezTo>
                    <a:lnTo>
                      <a:pt x="8492" y="20445"/>
                    </a:lnTo>
                    <a:cubicBezTo>
                      <a:pt x="8953" y="21194"/>
                      <a:pt x="10665" y="21194"/>
                      <a:pt x="11126" y="20445"/>
                    </a:cubicBezTo>
                    <a:lnTo>
                      <a:pt x="18831" y="8792"/>
                    </a:lnTo>
                    <a:close/>
                  </a:path>
                </a:pathLst>
              </a:custGeom>
              <a:solidFill>
                <a:srgbClr val="D2A00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1" name="Circle">
                <a:extLst>
                  <a:ext uri="{FF2B5EF4-FFF2-40B4-BE49-F238E27FC236}">
                    <a16:creationId xmlns:a16="http://schemas.microsoft.com/office/drawing/2014/main" id="{EC10A039-AF22-43DC-976D-3C12E56299FF}"/>
                  </a:ext>
                </a:extLst>
              </p:cNvPr>
              <p:cNvSpPr/>
              <p:nvPr/>
            </p:nvSpPr>
            <p:spPr>
              <a:xfrm>
                <a:off x="8517094" y="1918062"/>
                <a:ext cx="362083" cy="362083"/>
              </a:xfrm>
              <a:prstGeom prst="ellipse">
                <a:avLst/>
              </a:prstGeom>
              <a:solidFill>
                <a:schemeClr val="bg1">
                  <a:lumMod val="95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pic>
          <p:nvPicPr>
            <p:cNvPr id="120" name="Graphic 40" descr="Bullseye with solid fill">
              <a:extLst>
                <a:ext uri="{FF2B5EF4-FFF2-40B4-BE49-F238E27FC236}">
                  <a16:creationId xmlns:a16="http://schemas.microsoft.com/office/drawing/2014/main" id="{1F10E47E-840A-498D-83AB-734101DA9FF5}"/>
                </a:ext>
              </a:extLst>
            </p:cNvPr>
            <p:cNvPicPr>
              <a:picLocks noChangeAspect="1"/>
            </p:cNvPicPr>
            <p:nvPr/>
          </p:nvPicPr>
          <p:blipFill>
            <a:blip r:embed="rId13" cstate="hq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442778" y="2011728"/>
              <a:ext cx="308173" cy="308173"/>
            </a:xfrm>
            <a:prstGeom prst="rect">
              <a:avLst/>
            </a:prstGeom>
          </p:spPr>
        </p:pic>
      </p:grpSp>
      <p:grpSp>
        <p:nvGrpSpPr>
          <p:cNvPr id="3" name="Group 2"/>
          <p:cNvGrpSpPr/>
          <p:nvPr/>
        </p:nvGrpSpPr>
        <p:grpSpPr>
          <a:xfrm>
            <a:off x="6761241" y="2532545"/>
            <a:ext cx="589626" cy="1033565"/>
            <a:chOff x="6730397" y="2478478"/>
            <a:chExt cx="651315" cy="1141699"/>
          </a:xfrm>
        </p:grpSpPr>
        <p:grpSp>
          <p:nvGrpSpPr>
            <p:cNvPr id="122" name="Group 121">
              <a:extLst>
                <a:ext uri="{FF2B5EF4-FFF2-40B4-BE49-F238E27FC236}">
                  <a16:creationId xmlns:a16="http://schemas.microsoft.com/office/drawing/2014/main" id="{58F98B1A-AE33-4CC3-A8CD-D8348EE0334B}"/>
                </a:ext>
              </a:extLst>
            </p:cNvPr>
            <p:cNvGrpSpPr/>
            <p:nvPr/>
          </p:nvGrpSpPr>
          <p:grpSpPr>
            <a:xfrm>
              <a:off x="6730397" y="2478478"/>
              <a:ext cx="651315" cy="1141699"/>
              <a:chOff x="8959627" y="3594731"/>
              <a:chExt cx="651315" cy="1141699"/>
            </a:xfrm>
          </p:grpSpPr>
          <p:sp>
            <p:nvSpPr>
              <p:cNvPr id="123" name="Circle">
                <a:extLst>
                  <a:ext uri="{FF2B5EF4-FFF2-40B4-BE49-F238E27FC236}">
                    <a16:creationId xmlns:a16="http://schemas.microsoft.com/office/drawing/2014/main" id="{0B96E3F6-5686-45C9-BB65-AD92518EEB73}"/>
                  </a:ext>
                </a:extLst>
              </p:cNvPr>
              <p:cNvSpPr/>
              <p:nvPr/>
            </p:nvSpPr>
            <p:spPr>
              <a:xfrm>
                <a:off x="9220044" y="4605950"/>
                <a:ext cx="130480" cy="130480"/>
              </a:xfrm>
              <a:prstGeom prst="ellipse">
                <a:avLst/>
              </a:prstGeom>
              <a:solidFill>
                <a:srgbClr val="58595B"/>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4" name="Shape">
                <a:extLst>
                  <a:ext uri="{FF2B5EF4-FFF2-40B4-BE49-F238E27FC236}">
                    <a16:creationId xmlns:a16="http://schemas.microsoft.com/office/drawing/2014/main" id="{E33285CC-0F15-4A63-A496-2531FEDEB71A}"/>
                  </a:ext>
                </a:extLst>
              </p:cNvPr>
              <p:cNvSpPr/>
              <p:nvPr/>
            </p:nvSpPr>
            <p:spPr>
              <a:xfrm>
                <a:off x="8959627" y="3594731"/>
                <a:ext cx="651315" cy="1102150"/>
              </a:xfrm>
              <a:custGeom>
                <a:avLst/>
                <a:gdLst/>
                <a:ahLst/>
                <a:cxnLst>
                  <a:cxn ang="0">
                    <a:pos x="wd2" y="hd2"/>
                  </a:cxn>
                  <a:cxn ang="5400000">
                    <a:pos x="wd2" y="hd2"/>
                  </a:cxn>
                  <a:cxn ang="10800000">
                    <a:pos x="wd2" y="hd2"/>
                  </a:cxn>
                  <a:cxn ang="16200000">
                    <a:pos x="wd2" y="hd2"/>
                  </a:cxn>
                </a:cxnLst>
                <a:rect l="0" t="0" r="r" b="b"/>
                <a:pathLst>
                  <a:path w="19693" h="21002" extrusionOk="0">
                    <a:moveTo>
                      <a:pt x="18808" y="8787"/>
                    </a:moveTo>
                    <a:cubicBezTo>
                      <a:pt x="20633" y="6239"/>
                      <a:pt x="19647" y="3069"/>
                      <a:pt x="15751" y="1235"/>
                    </a:cubicBezTo>
                    <a:cubicBezTo>
                      <a:pt x="12299" y="-412"/>
                      <a:pt x="7417" y="-412"/>
                      <a:pt x="3965" y="1235"/>
                    </a:cubicBezTo>
                    <a:cubicBezTo>
                      <a:pt x="69" y="3100"/>
                      <a:pt x="-967" y="6239"/>
                      <a:pt x="907" y="8787"/>
                    </a:cubicBezTo>
                    <a:lnTo>
                      <a:pt x="8551" y="20442"/>
                    </a:lnTo>
                    <a:cubicBezTo>
                      <a:pt x="9044" y="21188"/>
                      <a:pt x="10721" y="21188"/>
                      <a:pt x="11214" y="20442"/>
                    </a:cubicBezTo>
                    <a:lnTo>
                      <a:pt x="18808" y="8787"/>
                    </a:lnTo>
                    <a:close/>
                  </a:path>
                </a:pathLst>
              </a:custGeom>
              <a:solidFill>
                <a:srgbClr val="077FC9"/>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5" name="Circle">
                <a:extLst>
                  <a:ext uri="{FF2B5EF4-FFF2-40B4-BE49-F238E27FC236}">
                    <a16:creationId xmlns:a16="http://schemas.microsoft.com/office/drawing/2014/main" id="{30FB80E2-1A46-4C19-9229-DE1216D7C88E}"/>
                  </a:ext>
                </a:extLst>
              </p:cNvPr>
              <p:cNvSpPr/>
              <p:nvPr/>
            </p:nvSpPr>
            <p:spPr>
              <a:xfrm>
                <a:off x="9043896" y="3686654"/>
                <a:ext cx="482776" cy="482778"/>
              </a:xfrm>
              <a:prstGeom prst="ellipse">
                <a:avLst/>
              </a:prstGeom>
              <a:solidFill>
                <a:schemeClr val="bg1">
                  <a:lumMod val="95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pic>
          <p:nvPicPr>
            <p:cNvPr id="121" name="Graphic 39" descr="Bar graph with upward trend with solid fill">
              <a:extLst>
                <a:ext uri="{FF2B5EF4-FFF2-40B4-BE49-F238E27FC236}">
                  <a16:creationId xmlns:a16="http://schemas.microsoft.com/office/drawing/2014/main" id="{BBEA8F3D-8A5C-437F-91A3-4A842E0316BA}"/>
                </a:ext>
              </a:extLst>
            </p:cNvPr>
            <p:cNvPicPr>
              <a:picLocks noChangeAspect="1"/>
            </p:cNvPicPr>
            <p:nvPr/>
          </p:nvPicPr>
          <p:blipFill>
            <a:blip r:embed="rId14" cstate="hq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6840747" y="2612904"/>
              <a:ext cx="416821" cy="416821"/>
            </a:xfrm>
            <a:prstGeom prst="rect">
              <a:avLst/>
            </a:prstGeom>
          </p:spPr>
        </p:pic>
      </p:grpSp>
      <p:grpSp>
        <p:nvGrpSpPr>
          <p:cNvPr id="4" name="Group 3"/>
          <p:cNvGrpSpPr/>
          <p:nvPr/>
        </p:nvGrpSpPr>
        <p:grpSpPr>
          <a:xfrm>
            <a:off x="6257059" y="1116596"/>
            <a:ext cx="391538" cy="695420"/>
            <a:chOff x="5653556" y="1080622"/>
            <a:chExt cx="488238" cy="867169"/>
          </a:xfrm>
        </p:grpSpPr>
        <p:grpSp>
          <p:nvGrpSpPr>
            <p:cNvPr id="126" name="Group 125">
              <a:extLst>
                <a:ext uri="{FF2B5EF4-FFF2-40B4-BE49-F238E27FC236}">
                  <a16:creationId xmlns:a16="http://schemas.microsoft.com/office/drawing/2014/main" id="{0D0AFD79-A1F7-49D0-9D47-74A04AA91981}"/>
                </a:ext>
              </a:extLst>
            </p:cNvPr>
            <p:cNvGrpSpPr/>
            <p:nvPr/>
          </p:nvGrpSpPr>
          <p:grpSpPr>
            <a:xfrm>
              <a:off x="5653556" y="1080622"/>
              <a:ext cx="488238" cy="867169"/>
              <a:chOff x="8454016" y="1849564"/>
              <a:chExt cx="488238" cy="867169"/>
            </a:xfrm>
          </p:grpSpPr>
          <p:sp>
            <p:nvSpPr>
              <p:cNvPr id="127" name="Circle">
                <a:extLst>
                  <a:ext uri="{FF2B5EF4-FFF2-40B4-BE49-F238E27FC236}">
                    <a16:creationId xmlns:a16="http://schemas.microsoft.com/office/drawing/2014/main" id="{860D8F9B-B49C-4EA2-B1C9-96414B0FC636}"/>
                  </a:ext>
                </a:extLst>
              </p:cNvPr>
              <p:cNvSpPr/>
              <p:nvPr/>
            </p:nvSpPr>
            <p:spPr>
              <a:xfrm>
                <a:off x="8649205" y="2618873"/>
                <a:ext cx="97860" cy="97860"/>
              </a:xfrm>
              <a:prstGeom prst="ellipse">
                <a:avLst/>
              </a:prstGeom>
              <a:solidFill>
                <a:srgbClr val="58595B"/>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8" name="Shape">
                <a:extLst>
                  <a:ext uri="{FF2B5EF4-FFF2-40B4-BE49-F238E27FC236}">
                    <a16:creationId xmlns:a16="http://schemas.microsoft.com/office/drawing/2014/main" id="{F8752BC7-3625-4B53-8C91-794266A49F86}"/>
                  </a:ext>
                </a:extLst>
              </p:cNvPr>
              <p:cNvSpPr/>
              <p:nvPr/>
            </p:nvSpPr>
            <p:spPr>
              <a:xfrm>
                <a:off x="8454016" y="1849564"/>
                <a:ext cx="488238" cy="823248"/>
              </a:xfrm>
              <a:custGeom>
                <a:avLst/>
                <a:gdLst/>
                <a:ahLst/>
                <a:cxnLst>
                  <a:cxn ang="0">
                    <a:pos x="wd2" y="hd2"/>
                  </a:cxn>
                  <a:cxn ang="5400000">
                    <a:pos x="wd2" y="hd2"/>
                  </a:cxn>
                  <a:cxn ang="10800000">
                    <a:pos x="wd2" y="hd2"/>
                  </a:cxn>
                  <a:cxn ang="16200000">
                    <a:pos x="wd2" y="hd2"/>
                  </a:cxn>
                </a:cxnLst>
                <a:rect l="0" t="0" r="r" b="b"/>
                <a:pathLst>
                  <a:path w="19713" h="21007" extrusionOk="0">
                    <a:moveTo>
                      <a:pt x="18831" y="8792"/>
                    </a:moveTo>
                    <a:cubicBezTo>
                      <a:pt x="20675" y="6253"/>
                      <a:pt x="19621" y="3090"/>
                      <a:pt x="15736" y="1217"/>
                    </a:cubicBezTo>
                    <a:cubicBezTo>
                      <a:pt x="12312" y="-406"/>
                      <a:pt x="7438" y="-406"/>
                      <a:pt x="3948" y="1217"/>
                    </a:cubicBezTo>
                    <a:cubicBezTo>
                      <a:pt x="63" y="3048"/>
                      <a:pt x="-925" y="6211"/>
                      <a:pt x="853" y="8792"/>
                    </a:cubicBezTo>
                    <a:lnTo>
                      <a:pt x="8492" y="20445"/>
                    </a:lnTo>
                    <a:cubicBezTo>
                      <a:pt x="8953" y="21194"/>
                      <a:pt x="10665" y="21194"/>
                      <a:pt x="11126" y="20445"/>
                    </a:cubicBezTo>
                    <a:lnTo>
                      <a:pt x="18831" y="8792"/>
                    </a:lnTo>
                    <a:close/>
                  </a:path>
                </a:pathLst>
              </a:custGeom>
              <a:solidFill>
                <a:srgbClr val="969696"/>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9" name="Circle">
                <a:extLst>
                  <a:ext uri="{FF2B5EF4-FFF2-40B4-BE49-F238E27FC236}">
                    <a16:creationId xmlns:a16="http://schemas.microsoft.com/office/drawing/2014/main" id="{EC10A039-AF22-43DC-976D-3C12E56299FF}"/>
                  </a:ext>
                </a:extLst>
              </p:cNvPr>
              <p:cNvSpPr/>
              <p:nvPr/>
            </p:nvSpPr>
            <p:spPr>
              <a:xfrm>
                <a:off x="8517094" y="1918062"/>
                <a:ext cx="362083" cy="362083"/>
              </a:xfrm>
              <a:prstGeom prst="ellipse">
                <a:avLst/>
              </a:prstGeom>
              <a:solidFill>
                <a:schemeClr val="bg1">
                  <a:lumMod val="95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pic>
          <p:nvPicPr>
            <p:cNvPr id="130" name="Graphic 41" descr="Gears with solid fill">
              <a:extLst>
                <a:ext uri="{FF2B5EF4-FFF2-40B4-BE49-F238E27FC236}">
                  <a16:creationId xmlns:a16="http://schemas.microsoft.com/office/drawing/2014/main" id="{D21A40B7-D519-43EB-972B-546EFF16CB6E}"/>
                </a:ext>
              </a:extLst>
            </p:cNvPr>
            <p:cNvPicPr>
              <a:picLocks noChangeAspect="1"/>
            </p:cNvPicPr>
            <p:nvPr/>
          </p:nvPicPr>
          <p:blipFill>
            <a:blip r:embed="rId16" cstate="hq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733573" y="1167078"/>
              <a:ext cx="323894" cy="323894"/>
            </a:xfrm>
            <a:prstGeom prst="rect">
              <a:avLst/>
            </a:prstGeom>
          </p:spPr>
        </p:pic>
      </p:grpSp>
      <p:grpSp>
        <p:nvGrpSpPr>
          <p:cNvPr id="6" name="Group 5"/>
          <p:cNvGrpSpPr/>
          <p:nvPr/>
        </p:nvGrpSpPr>
        <p:grpSpPr>
          <a:xfrm>
            <a:off x="5742997" y="3616952"/>
            <a:ext cx="651315" cy="1141699"/>
            <a:chOff x="5685847" y="3683627"/>
            <a:chExt cx="651315" cy="1141699"/>
          </a:xfrm>
        </p:grpSpPr>
        <p:grpSp>
          <p:nvGrpSpPr>
            <p:cNvPr id="97" name="Group 96">
              <a:extLst>
                <a:ext uri="{FF2B5EF4-FFF2-40B4-BE49-F238E27FC236}">
                  <a16:creationId xmlns:a16="http://schemas.microsoft.com/office/drawing/2014/main" id="{58F98B1A-AE33-4CC3-A8CD-D8348EE0334B}"/>
                </a:ext>
              </a:extLst>
            </p:cNvPr>
            <p:cNvGrpSpPr/>
            <p:nvPr/>
          </p:nvGrpSpPr>
          <p:grpSpPr>
            <a:xfrm>
              <a:off x="5685847" y="3683627"/>
              <a:ext cx="651315" cy="1141699"/>
              <a:chOff x="8959627" y="3594731"/>
              <a:chExt cx="651315" cy="1141699"/>
            </a:xfrm>
          </p:grpSpPr>
          <p:sp>
            <p:nvSpPr>
              <p:cNvPr id="98" name="Circle">
                <a:extLst>
                  <a:ext uri="{FF2B5EF4-FFF2-40B4-BE49-F238E27FC236}">
                    <a16:creationId xmlns:a16="http://schemas.microsoft.com/office/drawing/2014/main" id="{0B96E3F6-5686-45C9-BB65-AD92518EEB73}"/>
                  </a:ext>
                </a:extLst>
              </p:cNvPr>
              <p:cNvSpPr/>
              <p:nvPr/>
            </p:nvSpPr>
            <p:spPr>
              <a:xfrm>
                <a:off x="9220044" y="4605950"/>
                <a:ext cx="130480" cy="130480"/>
              </a:xfrm>
              <a:prstGeom prst="ellipse">
                <a:avLst/>
              </a:prstGeom>
              <a:solidFill>
                <a:srgbClr val="58595B"/>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99" name="Shape">
                <a:extLst>
                  <a:ext uri="{FF2B5EF4-FFF2-40B4-BE49-F238E27FC236}">
                    <a16:creationId xmlns:a16="http://schemas.microsoft.com/office/drawing/2014/main" id="{E33285CC-0F15-4A63-A496-2531FEDEB71A}"/>
                  </a:ext>
                </a:extLst>
              </p:cNvPr>
              <p:cNvSpPr/>
              <p:nvPr/>
            </p:nvSpPr>
            <p:spPr>
              <a:xfrm>
                <a:off x="8959627" y="3594731"/>
                <a:ext cx="651315" cy="1102150"/>
              </a:xfrm>
              <a:custGeom>
                <a:avLst/>
                <a:gdLst/>
                <a:ahLst/>
                <a:cxnLst>
                  <a:cxn ang="0">
                    <a:pos x="wd2" y="hd2"/>
                  </a:cxn>
                  <a:cxn ang="5400000">
                    <a:pos x="wd2" y="hd2"/>
                  </a:cxn>
                  <a:cxn ang="10800000">
                    <a:pos x="wd2" y="hd2"/>
                  </a:cxn>
                  <a:cxn ang="16200000">
                    <a:pos x="wd2" y="hd2"/>
                  </a:cxn>
                </a:cxnLst>
                <a:rect l="0" t="0" r="r" b="b"/>
                <a:pathLst>
                  <a:path w="19693" h="21002" extrusionOk="0">
                    <a:moveTo>
                      <a:pt x="18808" y="8787"/>
                    </a:moveTo>
                    <a:cubicBezTo>
                      <a:pt x="20633" y="6239"/>
                      <a:pt x="19647" y="3069"/>
                      <a:pt x="15751" y="1235"/>
                    </a:cubicBezTo>
                    <a:cubicBezTo>
                      <a:pt x="12299" y="-412"/>
                      <a:pt x="7417" y="-412"/>
                      <a:pt x="3965" y="1235"/>
                    </a:cubicBezTo>
                    <a:cubicBezTo>
                      <a:pt x="69" y="3100"/>
                      <a:pt x="-967" y="6239"/>
                      <a:pt x="907" y="8787"/>
                    </a:cubicBezTo>
                    <a:lnTo>
                      <a:pt x="8551" y="20442"/>
                    </a:lnTo>
                    <a:cubicBezTo>
                      <a:pt x="9044" y="21188"/>
                      <a:pt x="10721" y="21188"/>
                      <a:pt x="11214" y="20442"/>
                    </a:cubicBezTo>
                    <a:lnTo>
                      <a:pt x="18808" y="8787"/>
                    </a:lnTo>
                    <a:close/>
                  </a:path>
                </a:pathLst>
              </a:custGeom>
              <a:solidFill>
                <a:srgbClr val="05598D"/>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00" name="Circle">
                <a:extLst>
                  <a:ext uri="{FF2B5EF4-FFF2-40B4-BE49-F238E27FC236}">
                    <a16:creationId xmlns:a16="http://schemas.microsoft.com/office/drawing/2014/main" id="{30FB80E2-1A46-4C19-9229-DE1216D7C88E}"/>
                  </a:ext>
                </a:extLst>
              </p:cNvPr>
              <p:cNvSpPr/>
              <p:nvPr/>
            </p:nvSpPr>
            <p:spPr>
              <a:xfrm>
                <a:off x="9043896" y="3686654"/>
                <a:ext cx="482776" cy="482778"/>
              </a:xfrm>
              <a:prstGeom prst="ellipse">
                <a:avLst/>
              </a:prstGeom>
              <a:solidFill>
                <a:schemeClr val="bg1">
                  <a:lumMod val="95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pic>
          <p:nvPicPr>
            <p:cNvPr id="132" name="Graphic 24" descr="Research with solid fill">
              <a:extLst>
                <a:ext uri="{FF2B5EF4-FFF2-40B4-BE49-F238E27FC236}">
                  <a16:creationId xmlns:a16="http://schemas.microsoft.com/office/drawing/2014/main" id="{9A813310-41CC-418C-B737-F0FF25B908B7}"/>
                </a:ext>
              </a:extLst>
            </p:cNvPr>
            <p:cNvPicPr>
              <a:picLocks noChangeAspect="1"/>
            </p:cNvPicPr>
            <p:nvPr/>
          </p:nvPicPr>
          <p:blipFill>
            <a:blip r:embed="rId17" cstate="hqprint">
              <a:duotone>
                <a:prstClr val="black"/>
                <a:srgbClr val="05598D">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5789138" y="3796529"/>
              <a:ext cx="433224" cy="433224"/>
            </a:xfrm>
            <a:prstGeom prst="rect">
              <a:avLst/>
            </a:prstGeom>
          </p:spPr>
        </p:pic>
      </p:grpSp>
    </p:spTree>
    <p:extLst>
      <p:ext uri="{BB962C8B-B14F-4D97-AF65-F5344CB8AC3E}">
        <p14:creationId xmlns:p14="http://schemas.microsoft.com/office/powerpoint/2010/main" val="353951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wipe(right)">
                                      <p:cBhvr>
                                        <p:cTn id="25" dur="500"/>
                                        <p:tgtEl>
                                          <p:spTgt spid="1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Effect transition="in" filter="wipe(left)">
                                      <p:cBhvr>
                                        <p:cTn id="34" dur="500"/>
                                        <p:tgtEl>
                                          <p:spTgt spid="1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141"/>
                                        </p:tgtEl>
                                        <p:attrNameLst>
                                          <p:attrName>style.visibility</p:attrName>
                                        </p:attrNameLst>
                                      </p:cBhvr>
                                      <p:to>
                                        <p:strVal val="visible"/>
                                      </p:to>
                                    </p:set>
                                    <p:animEffect transition="in" filter="wipe(right)">
                                      <p:cBhvr>
                                        <p:cTn id="43" dur="500"/>
                                        <p:tgtEl>
                                          <p:spTgt spid="14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147"/>
                                        </p:tgtEl>
                                        <p:attrNameLst>
                                          <p:attrName>style.visibility</p:attrName>
                                        </p:attrNameLst>
                                      </p:cBhvr>
                                      <p:to>
                                        <p:strVal val="visible"/>
                                      </p:to>
                                    </p:set>
                                    <p:animEffect transition="in" filter="wipe(left)">
                                      <p:cBhvr>
                                        <p:cTn id="52" dur="500"/>
                                        <p:tgtEl>
                                          <p:spTgt spid="14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0"/>
                                        </p:tgtEl>
                                        <p:attrNameLst>
                                          <p:attrName>style.visibility</p:attrName>
                                        </p:attrNameLst>
                                      </p:cBhvr>
                                      <p:to>
                                        <p:strVal val="visible"/>
                                      </p:to>
                                    </p:set>
                                    <p:animEffect transition="in" filter="fade">
                                      <p:cBhvr>
                                        <p:cTn id="5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p:cNvSpPr/>
          <p:nvPr/>
        </p:nvSpPr>
        <p:spPr>
          <a:xfrm rot="5400000">
            <a:off x="4199964" y="226636"/>
            <a:ext cx="3792071" cy="12192003"/>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3A59846-68F5-4860-9F2D-1AB71E61C2B0}"/>
              </a:ext>
            </a:extLst>
          </p:cNvPr>
          <p:cNvSpPr>
            <a:spLocks noGrp="1"/>
          </p:cNvSpPr>
          <p:nvPr>
            <p:ph type="ctrTitle"/>
          </p:nvPr>
        </p:nvSpPr>
        <p:spPr>
          <a:xfrm>
            <a:off x="1738273" y="1755067"/>
            <a:ext cx="8715454" cy="2005631"/>
          </a:xfrm>
        </p:spPr>
        <p:txBody>
          <a:bodyPr>
            <a:normAutofit/>
          </a:bodyPr>
          <a:lstStyle/>
          <a:p>
            <a:r>
              <a:rPr lang="en-GB" b="1" dirty="0" smtClean="0"/>
              <a:t>Thank you!</a:t>
            </a:r>
            <a:br>
              <a:rPr lang="en-GB" b="1" dirty="0" smtClean="0"/>
            </a:br>
            <a:r>
              <a:rPr lang="en-GB" b="1" dirty="0" smtClean="0"/>
              <a:t>Discussion time!</a:t>
            </a:r>
            <a:endParaRPr lang="en-GB" b="1" dirty="0"/>
          </a:p>
        </p:txBody>
      </p:sp>
      <p:grpSp>
        <p:nvGrpSpPr>
          <p:cNvPr id="5" name="Group 4"/>
          <p:cNvGrpSpPr/>
          <p:nvPr/>
        </p:nvGrpSpPr>
        <p:grpSpPr>
          <a:xfrm>
            <a:off x="84899" y="4984376"/>
            <a:ext cx="7563852" cy="1323132"/>
            <a:chOff x="6120247" y="-15635"/>
            <a:chExt cx="5498355" cy="961818"/>
          </a:xfrm>
        </p:grpSpPr>
        <p:pic>
          <p:nvPicPr>
            <p:cNvPr id="4" name="Picture 3"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4199" y="105274"/>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0247" y="-15635"/>
              <a:ext cx="1223362" cy="96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2081" y="105274"/>
              <a:ext cx="2629978" cy="7200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80853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idx="1"/>
          </p:nvPr>
        </p:nvSpPr>
        <p:spPr>
          <a:xfrm>
            <a:off x="312420" y="1244859"/>
            <a:ext cx="11567160" cy="4932104"/>
          </a:xfrm>
        </p:spPr>
        <p:txBody>
          <a:bodyPr>
            <a:noAutofit/>
          </a:bodyPr>
          <a:lstStyle/>
          <a:p>
            <a:pPr>
              <a:lnSpc>
                <a:spcPct val="75000"/>
              </a:lnSpc>
            </a:pPr>
            <a:r>
              <a:rPr lang="en-GB" sz="2000" dirty="0" smtClean="0"/>
              <a:t>Possible plasma diagnostic applications of existing diagnostics</a:t>
            </a:r>
          </a:p>
          <a:p>
            <a:pPr>
              <a:lnSpc>
                <a:spcPct val="75000"/>
              </a:lnSpc>
            </a:pPr>
            <a:r>
              <a:rPr lang="en-GB" sz="2000" dirty="0" err="1"/>
              <a:t>ToF</a:t>
            </a:r>
            <a:r>
              <a:rPr lang="en-GB" sz="2000" dirty="0"/>
              <a:t> diagnostics for AWAKE</a:t>
            </a:r>
            <a:endParaRPr lang="en-GB" sz="2000" dirty="0" smtClean="0"/>
          </a:p>
          <a:p>
            <a:pPr>
              <a:lnSpc>
                <a:spcPct val="75000"/>
              </a:lnSpc>
            </a:pPr>
            <a:r>
              <a:rPr lang="en-GB" sz="2000" dirty="0" smtClean="0"/>
              <a:t>Possible micro-structure experiments in the near future to target</a:t>
            </a:r>
          </a:p>
          <a:p>
            <a:pPr lvl="1">
              <a:lnSpc>
                <a:spcPct val="75000"/>
              </a:lnSpc>
            </a:pPr>
            <a:r>
              <a:rPr lang="en-GB" sz="1600" dirty="0" smtClean="0"/>
              <a:t>DLA ML structures at FEBE</a:t>
            </a:r>
          </a:p>
          <a:p>
            <a:pPr lvl="1">
              <a:lnSpc>
                <a:spcPct val="75000"/>
              </a:lnSpc>
            </a:pPr>
            <a:r>
              <a:rPr lang="en-GB" sz="1600" dirty="0" smtClean="0"/>
              <a:t>CNT at OMEGA</a:t>
            </a:r>
          </a:p>
          <a:p>
            <a:pPr lvl="1">
              <a:lnSpc>
                <a:spcPct val="75000"/>
              </a:lnSpc>
            </a:pPr>
            <a:r>
              <a:rPr lang="en-GB" sz="1600" dirty="0" smtClean="0"/>
              <a:t>DLA for diagnostics -&gt; related work ongoing at FEBE</a:t>
            </a:r>
          </a:p>
          <a:p>
            <a:pPr>
              <a:lnSpc>
                <a:spcPct val="75000"/>
              </a:lnSpc>
            </a:pPr>
            <a:r>
              <a:rPr lang="en-GB" sz="2000" dirty="0" smtClean="0"/>
              <a:t>CNT for laser quality/diagnostics</a:t>
            </a:r>
          </a:p>
          <a:p>
            <a:pPr>
              <a:lnSpc>
                <a:spcPct val="75000"/>
              </a:lnSpc>
            </a:pPr>
            <a:r>
              <a:rPr lang="en-GB" sz="2000" dirty="0" smtClean="0"/>
              <a:t>“</a:t>
            </a:r>
            <a:r>
              <a:rPr lang="en-GB" sz="2000" i="1" dirty="0" smtClean="0"/>
              <a:t>Easy</a:t>
            </a:r>
            <a:r>
              <a:rPr lang="en-GB" sz="2000" dirty="0" smtClean="0"/>
              <a:t>” collaborations – </a:t>
            </a:r>
            <a:r>
              <a:rPr lang="en-GB" sz="2000" dirty="0" err="1" smtClean="0"/>
              <a:t>UoL</a:t>
            </a:r>
            <a:r>
              <a:rPr lang="en-GB" sz="2000" dirty="0" smtClean="0"/>
              <a:t> Stephenson, </a:t>
            </a:r>
            <a:r>
              <a:rPr lang="en-GB" sz="2000" dirty="0" err="1" smtClean="0"/>
              <a:t>Hartree</a:t>
            </a:r>
            <a:r>
              <a:rPr lang="en-GB" sz="2000" dirty="0" smtClean="0"/>
              <a:t>/NVIDIA</a:t>
            </a:r>
          </a:p>
          <a:p>
            <a:pPr>
              <a:lnSpc>
                <a:spcPct val="75000"/>
              </a:lnSpc>
            </a:pPr>
            <a:r>
              <a:rPr lang="en-GB" sz="2000" dirty="0" smtClean="0"/>
              <a:t>SCAPA for LWFA </a:t>
            </a:r>
            <a:r>
              <a:rPr lang="en-GB" sz="2000" dirty="0" err="1" smtClean="0"/>
              <a:t>EuPRAXIA</a:t>
            </a:r>
            <a:r>
              <a:rPr lang="en-GB" sz="2000" dirty="0" smtClean="0"/>
              <a:t> work?</a:t>
            </a:r>
          </a:p>
          <a:p>
            <a:pPr>
              <a:lnSpc>
                <a:spcPct val="75000"/>
              </a:lnSpc>
            </a:pPr>
            <a:r>
              <a:rPr lang="en-GB" sz="2000" dirty="0" smtClean="0"/>
              <a:t>A mixture of “Blue Sky” and “Application Driven” research is crucial to generating meaningful impact</a:t>
            </a:r>
          </a:p>
          <a:p>
            <a:pPr>
              <a:lnSpc>
                <a:spcPct val="75000"/>
              </a:lnSpc>
            </a:pPr>
            <a:r>
              <a:rPr lang="en-GB" sz="2000" dirty="0" smtClean="0"/>
              <a:t>Data science</a:t>
            </a:r>
          </a:p>
          <a:p>
            <a:pPr lvl="1">
              <a:lnSpc>
                <a:spcPct val="75000"/>
              </a:lnSpc>
            </a:pPr>
            <a:r>
              <a:rPr lang="en-GB" sz="1600" dirty="0" smtClean="0"/>
              <a:t>Under-utilising unsupervised learning – e.g. pattern recognition for different beam species</a:t>
            </a:r>
          </a:p>
          <a:p>
            <a:pPr lvl="1">
              <a:lnSpc>
                <a:spcPct val="75000"/>
              </a:lnSpc>
            </a:pPr>
            <a:r>
              <a:rPr lang="en-GB" sz="1600" dirty="0" smtClean="0"/>
              <a:t>Symbolic regression – physics built into ML</a:t>
            </a:r>
          </a:p>
          <a:p>
            <a:pPr lvl="1">
              <a:lnSpc>
                <a:spcPct val="75000"/>
              </a:lnSpc>
            </a:pPr>
            <a:r>
              <a:rPr lang="en-GB" sz="1600" dirty="0" smtClean="0"/>
              <a:t>Repositories for codes – </a:t>
            </a:r>
            <a:r>
              <a:rPr lang="en-GB" sz="1600" dirty="0" err="1" smtClean="0"/>
              <a:t>github</a:t>
            </a:r>
            <a:endParaRPr lang="en-GB" sz="1600" dirty="0" smtClean="0"/>
          </a:p>
          <a:p>
            <a:pPr lvl="1">
              <a:lnSpc>
                <a:spcPct val="75000"/>
              </a:lnSpc>
            </a:pPr>
            <a:r>
              <a:rPr lang="en-GB" sz="1600" dirty="0" smtClean="0"/>
              <a:t>Lectures at the early stage to better integrate machine learning from the start – contact experts with more specific requirements</a:t>
            </a:r>
          </a:p>
          <a:p>
            <a:pPr lvl="1">
              <a:lnSpc>
                <a:spcPct val="75000"/>
              </a:lnSpc>
            </a:pPr>
            <a:endParaRPr lang="en-GB" sz="1600" dirty="0" smtClean="0"/>
          </a:p>
          <a:p>
            <a:pPr>
              <a:lnSpc>
                <a:spcPct val="75000"/>
              </a:lnSpc>
            </a:pPr>
            <a:endParaRPr lang="en-GB" sz="2000" dirty="0"/>
          </a:p>
        </p:txBody>
      </p:sp>
      <p:sp>
        <p:nvSpPr>
          <p:cNvPr id="4" name="Footer Placeholder 3"/>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5" name="Slide Number Placeholder 4"/>
          <p:cNvSpPr>
            <a:spLocks noGrp="1"/>
          </p:cNvSpPr>
          <p:nvPr>
            <p:ph type="sldNum" sz="quarter" idx="12"/>
          </p:nvPr>
        </p:nvSpPr>
        <p:spPr/>
        <p:txBody>
          <a:bodyPr/>
          <a:lstStyle/>
          <a:p>
            <a:fld id="{40D957F4-03A3-4092-94D8-B933114429E7}" type="slidenum">
              <a:rPr lang="en-GB" smtClean="0"/>
              <a:pPr/>
              <a:t>12</a:t>
            </a:fld>
            <a:endParaRPr lang="en-GB"/>
          </a:p>
        </p:txBody>
      </p:sp>
    </p:spTree>
    <p:extLst>
      <p:ext uri="{BB962C8B-B14F-4D97-AF65-F5344CB8AC3E}">
        <p14:creationId xmlns:p14="http://schemas.microsoft.com/office/powerpoint/2010/main" val="2174424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fade">
                                      <p:cBhvr>
                                        <p:cTn id="60" dur="500"/>
                                        <p:tgtEl>
                                          <p:spTgt spid="3">
                                            <p:txEl>
                                              <p:pRg st="13" end="13"/>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2606708" y="1210535"/>
            <a:ext cx="1932215" cy="1906230"/>
            <a:chOff x="2606708" y="1159165"/>
            <a:chExt cx="1932215" cy="1906230"/>
          </a:xfrm>
        </p:grpSpPr>
        <p:sp>
          <p:nvSpPr>
            <p:cNvPr id="32" name="Shape">
              <a:extLst>
                <a:ext uri="{FF2B5EF4-FFF2-40B4-BE49-F238E27FC236}">
                  <a16:creationId xmlns:a16="http://schemas.microsoft.com/office/drawing/2014/main" id="{C61E0F7B-46B5-47D9-B215-86E134BB3608}"/>
                </a:ext>
              </a:extLst>
            </p:cNvPr>
            <p:cNvSpPr/>
            <p:nvPr/>
          </p:nvSpPr>
          <p:spPr>
            <a:xfrm>
              <a:off x="2606708" y="1159165"/>
              <a:ext cx="1932215" cy="1906230"/>
            </a:xfrm>
            <a:custGeom>
              <a:avLst/>
              <a:gdLst/>
              <a:ahLst/>
              <a:cxnLst>
                <a:cxn ang="0">
                  <a:pos x="wd2" y="hd2"/>
                </a:cxn>
                <a:cxn ang="5400000">
                  <a:pos x="wd2" y="hd2"/>
                </a:cxn>
                <a:cxn ang="10800000">
                  <a:pos x="wd2" y="hd2"/>
                </a:cxn>
                <a:cxn ang="16200000">
                  <a:pos x="wd2" y="hd2"/>
                </a:cxn>
              </a:cxnLst>
              <a:rect l="0" t="0" r="r" b="b"/>
              <a:pathLst>
                <a:path w="21308" h="21577" extrusionOk="0">
                  <a:moveTo>
                    <a:pt x="18235" y="11956"/>
                  </a:moveTo>
                  <a:lnTo>
                    <a:pt x="18235" y="7870"/>
                  </a:lnTo>
                  <a:lnTo>
                    <a:pt x="20912" y="7870"/>
                  </a:lnTo>
                  <a:cubicBezTo>
                    <a:pt x="21314" y="7870"/>
                    <a:pt x="21448" y="7333"/>
                    <a:pt x="21136" y="7099"/>
                  </a:cubicBezTo>
                  <a:lnTo>
                    <a:pt x="16450" y="3900"/>
                  </a:lnTo>
                  <a:lnTo>
                    <a:pt x="10871" y="70"/>
                  </a:lnTo>
                  <a:cubicBezTo>
                    <a:pt x="10737" y="-23"/>
                    <a:pt x="10559" y="-23"/>
                    <a:pt x="10447" y="70"/>
                  </a:cubicBezTo>
                  <a:lnTo>
                    <a:pt x="4869" y="3900"/>
                  </a:lnTo>
                  <a:lnTo>
                    <a:pt x="183" y="7099"/>
                  </a:lnTo>
                  <a:cubicBezTo>
                    <a:pt x="-152" y="7333"/>
                    <a:pt x="4" y="7870"/>
                    <a:pt x="406" y="7870"/>
                  </a:cubicBezTo>
                  <a:lnTo>
                    <a:pt x="3084" y="7870"/>
                  </a:lnTo>
                  <a:lnTo>
                    <a:pt x="3084" y="9201"/>
                  </a:lnTo>
                  <a:lnTo>
                    <a:pt x="3084" y="9201"/>
                  </a:lnTo>
                  <a:lnTo>
                    <a:pt x="3084" y="15833"/>
                  </a:lnTo>
                  <a:lnTo>
                    <a:pt x="3106" y="15833"/>
                  </a:lnTo>
                  <a:lnTo>
                    <a:pt x="3106" y="20970"/>
                  </a:lnTo>
                  <a:lnTo>
                    <a:pt x="3106" y="20970"/>
                  </a:lnTo>
                  <a:lnTo>
                    <a:pt x="3106" y="21577"/>
                  </a:lnTo>
                  <a:lnTo>
                    <a:pt x="18235" y="21577"/>
                  </a:lnTo>
                  <a:lnTo>
                    <a:pt x="18235" y="14338"/>
                  </a:lnTo>
                  <a:lnTo>
                    <a:pt x="18212" y="14338"/>
                  </a:lnTo>
                  <a:lnTo>
                    <a:pt x="18235" y="11956"/>
                  </a:lnTo>
                  <a:lnTo>
                    <a:pt x="18235" y="11956"/>
                  </a:lnTo>
                  <a:close/>
                </a:path>
              </a:pathLst>
            </a:custGeom>
            <a:solidFill>
              <a:srgbClr val="E2AC00"/>
            </a:solidFill>
            <a:ln w="12700">
              <a:miter lim="400000"/>
            </a:ln>
          </p:spPr>
          <p:txBody>
            <a:bodyPr lIns="38100" tIns="38100" rIns="38100" bIns="38100" anchor="ctr"/>
            <a:lstStyle/>
            <a:p>
              <a:pPr>
                <a:defRPr sz="3000">
                  <a:solidFill>
                    <a:srgbClr val="FFFFFF"/>
                  </a:solidFill>
                </a:defRPr>
              </a:pPr>
              <a:endParaRPr/>
            </a:p>
          </p:txBody>
        </p:sp>
        <p:pic>
          <p:nvPicPr>
            <p:cNvPr id="26" name="Graphic 13" descr="Head with gears">
              <a:extLst>
                <a:ext uri="{FF2B5EF4-FFF2-40B4-BE49-F238E27FC236}">
                  <a16:creationId xmlns:a16="http://schemas.microsoft.com/office/drawing/2014/main" id="{AFF7EA53-B398-4F1D-9B9A-9C67C50B8A7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122815" y="1543259"/>
              <a:ext cx="900000" cy="900000"/>
            </a:xfrm>
            <a:prstGeom prst="rect">
              <a:avLst/>
            </a:prstGeom>
            <a:effectLst>
              <a:outerShdw blurRad="50800" dist="38100" dir="2700000" algn="tl" rotWithShape="0">
                <a:prstClr val="black">
                  <a:alpha val="40000"/>
                </a:prstClr>
              </a:outerShdw>
            </a:effectLst>
          </p:spPr>
        </p:pic>
      </p:grpSp>
      <p:sp>
        <p:nvSpPr>
          <p:cNvPr id="4" name="Rectangle 3"/>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087947C-CE53-4244-B0A6-C167D2E369BA}"/>
              </a:ext>
            </a:extLst>
          </p:cNvPr>
          <p:cNvSpPr>
            <a:spLocks noGrp="1"/>
          </p:cNvSpPr>
          <p:nvPr>
            <p:ph type="title"/>
          </p:nvPr>
        </p:nvSpPr>
        <p:spPr>
          <a:xfrm>
            <a:off x="0" y="0"/>
            <a:ext cx="12191999" cy="1088021"/>
          </a:xfrm>
        </p:spPr>
        <p:txBody>
          <a:bodyPr lIns="360000"/>
          <a:lstStyle/>
          <a:p>
            <a:pPr algn="l"/>
            <a:r>
              <a:rPr lang="en-GB" dirty="0" smtClean="0"/>
              <a:t>Overview</a:t>
            </a:r>
            <a:endParaRPr lang="en-GB" dirty="0"/>
          </a:p>
        </p:txBody>
      </p:sp>
      <p:sp>
        <p:nvSpPr>
          <p:cNvPr id="12" name="Content Placeholder 2">
            <a:extLst>
              <a:ext uri="{FF2B5EF4-FFF2-40B4-BE49-F238E27FC236}">
                <a16:creationId xmlns:a16="http://schemas.microsoft.com/office/drawing/2014/main" id="{7DF8D260-6001-48C8-BA09-594F702682A0}"/>
              </a:ext>
            </a:extLst>
          </p:cNvPr>
          <p:cNvSpPr>
            <a:spLocks noGrp="1"/>
          </p:cNvSpPr>
          <p:nvPr>
            <p:ph idx="1"/>
          </p:nvPr>
        </p:nvSpPr>
        <p:spPr>
          <a:xfrm>
            <a:off x="3052505" y="5197481"/>
            <a:ext cx="6592108" cy="720000"/>
          </a:xfrm>
        </p:spPr>
        <p:txBody>
          <a:bodyPr lIns="180000" tIns="180000" rIns="180000" bIns="180000" anchor="ctr">
            <a:noAutofit/>
          </a:bodyPr>
          <a:lstStyle/>
          <a:p>
            <a:pPr marL="0" indent="0">
              <a:buNone/>
            </a:pPr>
            <a:r>
              <a:rPr lang="en-GB" dirty="0" smtClean="0"/>
              <a:t>Core areas of activity</a:t>
            </a:r>
            <a:endParaRPr lang="en-GB" dirty="0"/>
          </a:p>
        </p:txBody>
      </p:sp>
      <p:sp>
        <p:nvSpPr>
          <p:cNvPr id="7"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3"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2</a:t>
            </a:fld>
            <a:endParaRPr lang="en-GB"/>
          </a:p>
        </p:txBody>
      </p:sp>
      <p:grpSp>
        <p:nvGrpSpPr>
          <p:cNvPr id="5" name="Group 4"/>
          <p:cNvGrpSpPr/>
          <p:nvPr/>
        </p:nvGrpSpPr>
        <p:grpSpPr>
          <a:xfrm>
            <a:off x="272141" y="6226499"/>
            <a:ext cx="5041214" cy="560712"/>
            <a:chOff x="157364" y="6174557"/>
            <a:chExt cx="6473329" cy="720000"/>
          </a:xfrm>
        </p:grpSpPr>
        <p:pic>
          <p:nvPicPr>
            <p:cNvPr id="11" name="Picture 10"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ontent Placeholder 2">
            <a:extLst>
              <a:ext uri="{FF2B5EF4-FFF2-40B4-BE49-F238E27FC236}">
                <a16:creationId xmlns:a16="http://schemas.microsoft.com/office/drawing/2014/main" id="{7DF8D260-6001-48C8-BA09-594F702682A0}"/>
              </a:ext>
            </a:extLst>
          </p:cNvPr>
          <p:cNvSpPr txBox="1">
            <a:spLocks/>
          </p:cNvSpPr>
          <p:nvPr/>
        </p:nvSpPr>
        <p:spPr>
          <a:xfrm>
            <a:off x="4260233" y="1978480"/>
            <a:ext cx="7838118" cy="720000"/>
          </a:xfrm>
          <a:prstGeom prst="rect">
            <a:avLst/>
          </a:prstGeom>
        </p:spPr>
        <p:txBody>
          <a:bodyPr vert="horz" lIns="180000" tIns="180000" rIns="180000" bIns="18000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Discussion!</a:t>
            </a:r>
            <a:endParaRPr lang="en-GB" dirty="0"/>
          </a:p>
        </p:txBody>
      </p:sp>
      <p:sp>
        <p:nvSpPr>
          <p:cNvPr id="43" name="Content Placeholder 2">
            <a:extLst>
              <a:ext uri="{FF2B5EF4-FFF2-40B4-BE49-F238E27FC236}">
                <a16:creationId xmlns:a16="http://schemas.microsoft.com/office/drawing/2014/main" id="{7DF8D260-6001-48C8-BA09-594F702682A0}"/>
              </a:ext>
            </a:extLst>
          </p:cNvPr>
          <p:cNvSpPr txBox="1">
            <a:spLocks/>
          </p:cNvSpPr>
          <p:nvPr/>
        </p:nvSpPr>
        <p:spPr>
          <a:xfrm>
            <a:off x="3851144" y="3090634"/>
            <a:ext cx="6924431" cy="720000"/>
          </a:xfrm>
          <a:prstGeom prst="rect">
            <a:avLst/>
          </a:prstGeom>
        </p:spPr>
        <p:txBody>
          <a:bodyPr vert="horz" lIns="180000" tIns="180000" rIns="180000" bIns="180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Targets for the future – research strategy</a:t>
            </a:r>
          </a:p>
        </p:txBody>
      </p:sp>
      <p:sp>
        <p:nvSpPr>
          <p:cNvPr id="44" name="Content Placeholder 2">
            <a:extLst>
              <a:ext uri="{FF2B5EF4-FFF2-40B4-BE49-F238E27FC236}">
                <a16:creationId xmlns:a16="http://schemas.microsoft.com/office/drawing/2014/main" id="{7DF8D260-6001-48C8-BA09-594F702682A0}"/>
              </a:ext>
            </a:extLst>
          </p:cNvPr>
          <p:cNvSpPr txBox="1">
            <a:spLocks/>
          </p:cNvSpPr>
          <p:nvPr/>
        </p:nvSpPr>
        <p:spPr>
          <a:xfrm>
            <a:off x="3455962" y="4135676"/>
            <a:ext cx="6423497" cy="720000"/>
          </a:xfrm>
          <a:prstGeom prst="rect">
            <a:avLst/>
          </a:prstGeom>
        </p:spPr>
        <p:txBody>
          <a:bodyPr vert="horz" lIns="180000" tIns="180000" rIns="180000" bIns="180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Examples</a:t>
            </a:r>
          </a:p>
        </p:txBody>
      </p:sp>
      <p:grpSp>
        <p:nvGrpSpPr>
          <p:cNvPr id="8" name="Group 7"/>
          <p:cNvGrpSpPr/>
          <p:nvPr/>
        </p:nvGrpSpPr>
        <p:grpSpPr>
          <a:xfrm>
            <a:off x="2174014" y="2611322"/>
            <a:ext cx="2086219" cy="1323425"/>
            <a:chOff x="2174014" y="2611322"/>
            <a:chExt cx="2086219" cy="1323425"/>
          </a:xfrm>
        </p:grpSpPr>
        <p:grpSp>
          <p:nvGrpSpPr>
            <p:cNvPr id="47" name="Group 46"/>
            <p:cNvGrpSpPr/>
            <p:nvPr/>
          </p:nvGrpSpPr>
          <p:grpSpPr>
            <a:xfrm>
              <a:off x="2174014" y="2611322"/>
              <a:ext cx="2086219" cy="1323425"/>
              <a:chOff x="2174014" y="2559952"/>
              <a:chExt cx="2086219" cy="1323425"/>
            </a:xfrm>
          </p:grpSpPr>
          <p:sp>
            <p:nvSpPr>
              <p:cNvPr id="33" name="Freeform: Shape 31">
                <a:extLst>
                  <a:ext uri="{FF2B5EF4-FFF2-40B4-BE49-F238E27FC236}">
                    <a16:creationId xmlns:a16="http://schemas.microsoft.com/office/drawing/2014/main" id="{2C66594C-DD7F-45A9-A168-811B65058BCD}"/>
                  </a:ext>
                </a:extLst>
              </p:cNvPr>
              <p:cNvSpPr/>
              <p:nvPr/>
            </p:nvSpPr>
            <p:spPr>
              <a:xfrm>
                <a:off x="2174014" y="2559952"/>
                <a:ext cx="1878302" cy="1323425"/>
              </a:xfrm>
              <a:custGeom>
                <a:avLst/>
                <a:gdLst>
                  <a:gd name="connsiteX0" fmla="*/ 299866 w 2662878"/>
                  <a:gd name="connsiteY0" fmla="*/ 0 h 1840240"/>
                  <a:gd name="connsiteX1" fmla="*/ 482267 w 2662878"/>
                  <a:gd name="connsiteY1" fmla="*/ 0 h 1840240"/>
                  <a:gd name="connsiteX2" fmla="*/ 955422 w 2662878"/>
                  <a:gd name="connsiteY2" fmla="*/ 0 h 1840240"/>
                  <a:gd name="connsiteX3" fmla="*/ 2657773 w 2662878"/>
                  <a:gd name="connsiteY3" fmla="*/ 0 h 1840240"/>
                  <a:gd name="connsiteX4" fmla="*/ 2662878 w 2662878"/>
                  <a:gd name="connsiteY4" fmla="*/ 0 h 1840240"/>
                  <a:gd name="connsiteX5" fmla="*/ 2662878 w 2662878"/>
                  <a:gd name="connsiteY5" fmla="*/ 450 h 1840240"/>
                  <a:gd name="connsiteX6" fmla="*/ 2662878 w 2662878"/>
                  <a:gd name="connsiteY6" fmla="*/ 711876 h 1840240"/>
                  <a:gd name="connsiteX7" fmla="*/ 2378327 w 2662878"/>
                  <a:gd name="connsiteY7" fmla="*/ 711876 h 1840240"/>
                  <a:gd name="connsiteX8" fmla="*/ 2378327 w 2662878"/>
                  <a:gd name="connsiteY8" fmla="*/ 1840240 h 1840240"/>
                  <a:gd name="connsiteX9" fmla="*/ 2378326 w 2662878"/>
                  <a:gd name="connsiteY9" fmla="*/ 1840240 h 1840240"/>
                  <a:gd name="connsiteX10" fmla="*/ 955422 w 2662878"/>
                  <a:gd name="connsiteY10" fmla="*/ 1840240 h 1840240"/>
                  <a:gd name="connsiteX11" fmla="*/ 482267 w 2662878"/>
                  <a:gd name="connsiteY11" fmla="*/ 1840240 h 1840240"/>
                  <a:gd name="connsiteX12" fmla="*/ 0 w 2662878"/>
                  <a:gd name="connsiteY12" fmla="*/ 1840240 h 1840240"/>
                  <a:gd name="connsiteX13" fmla="*/ 0 w 2662878"/>
                  <a:gd name="connsiteY13" fmla="*/ 262405 h 1840240"/>
                  <a:gd name="connsiteX14" fmla="*/ 299866 w 2662878"/>
                  <a:gd name="connsiteY14" fmla="*/ 0 h 1840240"/>
                  <a:gd name="connsiteX0" fmla="*/ 299866 w 2662878"/>
                  <a:gd name="connsiteY0" fmla="*/ 0 h 1840240"/>
                  <a:gd name="connsiteX1" fmla="*/ 482267 w 2662878"/>
                  <a:gd name="connsiteY1" fmla="*/ 0 h 1840240"/>
                  <a:gd name="connsiteX2" fmla="*/ 955422 w 2662878"/>
                  <a:gd name="connsiteY2" fmla="*/ 0 h 1840240"/>
                  <a:gd name="connsiteX3" fmla="*/ 2657773 w 2662878"/>
                  <a:gd name="connsiteY3" fmla="*/ 0 h 1840240"/>
                  <a:gd name="connsiteX4" fmla="*/ 2662878 w 2662878"/>
                  <a:gd name="connsiteY4" fmla="*/ 0 h 1840240"/>
                  <a:gd name="connsiteX5" fmla="*/ 2662878 w 2662878"/>
                  <a:gd name="connsiteY5" fmla="*/ 450 h 1840240"/>
                  <a:gd name="connsiteX6" fmla="*/ 2378327 w 2662878"/>
                  <a:gd name="connsiteY6" fmla="*/ 711876 h 1840240"/>
                  <a:gd name="connsiteX7" fmla="*/ 2378327 w 2662878"/>
                  <a:gd name="connsiteY7" fmla="*/ 1840240 h 1840240"/>
                  <a:gd name="connsiteX8" fmla="*/ 2378326 w 2662878"/>
                  <a:gd name="connsiteY8" fmla="*/ 1840240 h 1840240"/>
                  <a:gd name="connsiteX9" fmla="*/ 955422 w 2662878"/>
                  <a:gd name="connsiteY9" fmla="*/ 1840240 h 1840240"/>
                  <a:gd name="connsiteX10" fmla="*/ 482267 w 2662878"/>
                  <a:gd name="connsiteY10" fmla="*/ 1840240 h 1840240"/>
                  <a:gd name="connsiteX11" fmla="*/ 0 w 2662878"/>
                  <a:gd name="connsiteY11" fmla="*/ 1840240 h 1840240"/>
                  <a:gd name="connsiteX12" fmla="*/ 0 w 2662878"/>
                  <a:gd name="connsiteY12" fmla="*/ 262405 h 1840240"/>
                  <a:gd name="connsiteX13" fmla="*/ 299866 w 2662878"/>
                  <a:gd name="connsiteY13" fmla="*/ 0 h 184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2878" h="1840240">
                    <a:moveTo>
                      <a:pt x="299866" y="0"/>
                    </a:moveTo>
                    <a:lnTo>
                      <a:pt x="482267" y="0"/>
                    </a:lnTo>
                    <a:lnTo>
                      <a:pt x="955422" y="0"/>
                    </a:lnTo>
                    <a:lnTo>
                      <a:pt x="2657773" y="0"/>
                    </a:lnTo>
                    <a:lnTo>
                      <a:pt x="2662878" y="0"/>
                    </a:lnTo>
                    <a:lnTo>
                      <a:pt x="2662878" y="450"/>
                    </a:lnTo>
                    <a:lnTo>
                      <a:pt x="2378327" y="711876"/>
                    </a:lnTo>
                    <a:lnTo>
                      <a:pt x="2378327" y="1840240"/>
                    </a:lnTo>
                    <a:lnTo>
                      <a:pt x="2378326" y="1840240"/>
                    </a:lnTo>
                    <a:lnTo>
                      <a:pt x="955422" y="1840240"/>
                    </a:lnTo>
                    <a:lnTo>
                      <a:pt x="482267" y="1840240"/>
                    </a:lnTo>
                    <a:lnTo>
                      <a:pt x="0" y="1840240"/>
                    </a:lnTo>
                    <a:lnTo>
                      <a:pt x="0" y="262405"/>
                    </a:lnTo>
                    <a:cubicBezTo>
                      <a:pt x="0" y="117483"/>
                      <a:pt x="134255" y="0"/>
                      <a:pt x="299866" y="0"/>
                    </a:cubicBezTo>
                    <a:close/>
                  </a:path>
                </a:pathLst>
              </a:custGeom>
              <a:solidFill>
                <a:srgbClr val="077FC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40">
                <a:extLst>
                  <a:ext uri="{FF2B5EF4-FFF2-40B4-BE49-F238E27FC236}">
                    <a16:creationId xmlns:a16="http://schemas.microsoft.com/office/drawing/2014/main" id="{DDD34665-C2D0-4725-91DC-E20780F63EBA}"/>
                  </a:ext>
                </a:extLst>
              </p:cNvPr>
              <p:cNvSpPr/>
              <p:nvPr/>
            </p:nvSpPr>
            <p:spPr>
              <a:xfrm>
                <a:off x="3851145" y="2559952"/>
                <a:ext cx="409088" cy="511952"/>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rgbClr val="066C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Freeform: Shape 88">
              <a:extLst>
                <a:ext uri="{FF2B5EF4-FFF2-40B4-BE49-F238E27FC236}">
                  <a16:creationId xmlns:a16="http://schemas.microsoft.com/office/drawing/2014/main" id="{4CBD0270-0ADC-4D43-9A12-98E745B38BD7}"/>
                </a:ext>
              </a:extLst>
            </p:cNvPr>
            <p:cNvSpPr/>
            <p:nvPr/>
          </p:nvSpPr>
          <p:spPr>
            <a:xfrm>
              <a:off x="2675690" y="2805228"/>
              <a:ext cx="716492" cy="716491"/>
            </a:xfrm>
            <a:custGeom>
              <a:avLst/>
              <a:gdLst>
                <a:gd name="connsiteX0" fmla="*/ 377490 w 784781"/>
                <a:gd name="connsiteY0" fmla="*/ 168877 h 784780"/>
                <a:gd name="connsiteX1" fmla="*/ 489744 w 784781"/>
                <a:gd name="connsiteY1" fmla="*/ 196692 h 784780"/>
                <a:gd name="connsiteX2" fmla="*/ 445041 w 784781"/>
                <a:gd name="connsiteY2" fmla="*/ 241395 h 784780"/>
                <a:gd name="connsiteX3" fmla="*/ 377490 w 784781"/>
                <a:gd name="connsiteY3" fmla="*/ 228481 h 784780"/>
                <a:gd name="connsiteX4" fmla="*/ 198679 w 784781"/>
                <a:gd name="connsiteY4" fmla="*/ 407292 h 784780"/>
                <a:gd name="connsiteX5" fmla="*/ 377490 w 784781"/>
                <a:gd name="connsiteY5" fmla="*/ 586103 h 784780"/>
                <a:gd name="connsiteX6" fmla="*/ 556301 w 784781"/>
                <a:gd name="connsiteY6" fmla="*/ 407292 h 784780"/>
                <a:gd name="connsiteX7" fmla="*/ 543387 w 784781"/>
                <a:gd name="connsiteY7" fmla="*/ 339741 h 784780"/>
                <a:gd name="connsiteX8" fmla="*/ 588089 w 784781"/>
                <a:gd name="connsiteY8" fmla="*/ 295038 h 784780"/>
                <a:gd name="connsiteX9" fmla="*/ 615905 w 784781"/>
                <a:gd name="connsiteY9" fmla="*/ 407292 h 784780"/>
                <a:gd name="connsiteX10" fmla="*/ 377490 w 784781"/>
                <a:gd name="connsiteY10" fmla="*/ 645707 h 784780"/>
                <a:gd name="connsiteX11" fmla="*/ 139075 w 784781"/>
                <a:gd name="connsiteY11" fmla="*/ 407292 h 784780"/>
                <a:gd name="connsiteX12" fmla="*/ 377490 w 784781"/>
                <a:gd name="connsiteY12" fmla="*/ 168877 h 784780"/>
                <a:gd name="connsiteX13" fmla="*/ 377489 w 784781"/>
                <a:gd name="connsiteY13" fmla="*/ 29802 h 784780"/>
                <a:gd name="connsiteX14" fmla="*/ 555307 w 784781"/>
                <a:gd name="connsiteY14" fmla="*/ 73511 h 784780"/>
                <a:gd name="connsiteX15" fmla="*/ 548353 w 784781"/>
                <a:gd name="connsiteY15" fmla="*/ 80465 h 784780"/>
                <a:gd name="connsiteX16" fmla="*/ 534445 w 784781"/>
                <a:gd name="connsiteY16" fmla="*/ 94373 h 784780"/>
                <a:gd name="connsiteX17" fmla="*/ 537425 w 784781"/>
                <a:gd name="connsiteY17" fmla="*/ 114240 h 784780"/>
                <a:gd name="connsiteX18" fmla="*/ 539412 w 784781"/>
                <a:gd name="connsiteY18" fmla="*/ 134108 h 784780"/>
                <a:gd name="connsiteX19" fmla="*/ 377489 w 784781"/>
                <a:gd name="connsiteY19" fmla="*/ 89406 h 784780"/>
                <a:gd name="connsiteX20" fmla="*/ 59604 w 784781"/>
                <a:gd name="connsiteY20" fmla="*/ 407291 h 784780"/>
                <a:gd name="connsiteX21" fmla="*/ 377489 w 784781"/>
                <a:gd name="connsiteY21" fmla="*/ 725177 h 784780"/>
                <a:gd name="connsiteX22" fmla="*/ 695375 w 784781"/>
                <a:gd name="connsiteY22" fmla="*/ 407291 h 784780"/>
                <a:gd name="connsiteX23" fmla="*/ 650672 w 784781"/>
                <a:gd name="connsiteY23" fmla="*/ 245368 h 784780"/>
                <a:gd name="connsiteX24" fmla="*/ 671533 w 784781"/>
                <a:gd name="connsiteY24" fmla="*/ 248348 h 784780"/>
                <a:gd name="connsiteX25" fmla="*/ 690408 w 784781"/>
                <a:gd name="connsiteY25" fmla="*/ 250335 h 784780"/>
                <a:gd name="connsiteX26" fmla="*/ 703322 w 784781"/>
                <a:gd name="connsiteY26" fmla="*/ 236428 h 784780"/>
                <a:gd name="connsiteX27" fmla="*/ 710276 w 784781"/>
                <a:gd name="connsiteY27" fmla="*/ 230467 h 784780"/>
                <a:gd name="connsiteX28" fmla="*/ 754978 w 784781"/>
                <a:gd name="connsiteY28" fmla="*/ 407291 h 784780"/>
                <a:gd name="connsiteX29" fmla="*/ 377489 w 784781"/>
                <a:gd name="connsiteY29" fmla="*/ 784780 h 784780"/>
                <a:gd name="connsiteX30" fmla="*/ 0 w 784781"/>
                <a:gd name="connsiteY30" fmla="*/ 407291 h 784780"/>
                <a:gd name="connsiteX31" fmla="*/ 377489 w 784781"/>
                <a:gd name="connsiteY31" fmla="*/ 29802 h 784780"/>
                <a:gd name="connsiteX32" fmla="*/ 685441 w 784781"/>
                <a:gd name="connsiteY32" fmla="*/ 0 h 784780"/>
                <a:gd name="connsiteX33" fmla="*/ 695375 w 784781"/>
                <a:gd name="connsiteY33" fmla="*/ 89405 h 784780"/>
                <a:gd name="connsiteX34" fmla="*/ 784781 w 784781"/>
                <a:gd name="connsiteY34" fmla="*/ 99339 h 784780"/>
                <a:gd name="connsiteX35" fmla="*/ 675507 w 784781"/>
                <a:gd name="connsiteY35" fmla="*/ 208612 h 784780"/>
                <a:gd name="connsiteX36" fmla="*/ 623851 w 784781"/>
                <a:gd name="connsiteY36" fmla="*/ 202652 h 784780"/>
                <a:gd name="connsiteX37" fmla="*/ 464908 w 784781"/>
                <a:gd name="connsiteY37" fmla="*/ 361595 h 784780"/>
                <a:gd name="connsiteX38" fmla="*/ 475836 w 784781"/>
                <a:gd name="connsiteY38" fmla="*/ 407291 h 784780"/>
                <a:gd name="connsiteX39" fmla="*/ 376496 w 784781"/>
                <a:gd name="connsiteY39" fmla="*/ 506630 h 784780"/>
                <a:gd name="connsiteX40" fmla="*/ 277157 w 784781"/>
                <a:gd name="connsiteY40" fmla="*/ 407291 h 784780"/>
                <a:gd name="connsiteX41" fmla="*/ 376496 w 784781"/>
                <a:gd name="connsiteY41" fmla="*/ 307952 h 784780"/>
                <a:gd name="connsiteX42" fmla="*/ 423186 w 784781"/>
                <a:gd name="connsiteY42" fmla="*/ 319872 h 784780"/>
                <a:gd name="connsiteX43" fmla="*/ 582129 w 784781"/>
                <a:gd name="connsiteY43" fmla="*/ 160930 h 784780"/>
                <a:gd name="connsiteX44" fmla="*/ 576168 w 784781"/>
                <a:gd name="connsiteY44" fmla="*/ 109273 h 7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84781" h="784780">
                  <a:moveTo>
                    <a:pt x="377490" y="168877"/>
                  </a:moveTo>
                  <a:cubicBezTo>
                    <a:pt x="418219" y="168877"/>
                    <a:pt x="455968" y="178811"/>
                    <a:pt x="489744" y="196692"/>
                  </a:cubicBezTo>
                  <a:lnTo>
                    <a:pt x="445041" y="241395"/>
                  </a:lnTo>
                  <a:cubicBezTo>
                    <a:pt x="424180" y="233448"/>
                    <a:pt x="401332" y="228481"/>
                    <a:pt x="377490" y="228481"/>
                  </a:cubicBezTo>
                  <a:cubicBezTo>
                    <a:pt x="279144" y="228481"/>
                    <a:pt x="198679" y="308945"/>
                    <a:pt x="198679" y="407292"/>
                  </a:cubicBezTo>
                  <a:cubicBezTo>
                    <a:pt x="198679" y="505638"/>
                    <a:pt x="279144" y="586103"/>
                    <a:pt x="377490" y="586103"/>
                  </a:cubicBezTo>
                  <a:cubicBezTo>
                    <a:pt x="475836" y="586103"/>
                    <a:pt x="556301" y="505638"/>
                    <a:pt x="556301" y="407292"/>
                  </a:cubicBezTo>
                  <a:cubicBezTo>
                    <a:pt x="556301" y="383451"/>
                    <a:pt x="552327" y="360603"/>
                    <a:pt x="543387" y="339741"/>
                  </a:cubicBezTo>
                  <a:lnTo>
                    <a:pt x="588089" y="295038"/>
                  </a:lnTo>
                  <a:cubicBezTo>
                    <a:pt x="605971" y="328813"/>
                    <a:pt x="615905" y="366563"/>
                    <a:pt x="615905" y="407292"/>
                  </a:cubicBezTo>
                  <a:cubicBezTo>
                    <a:pt x="615905" y="538420"/>
                    <a:pt x="508618" y="645707"/>
                    <a:pt x="377490" y="645707"/>
                  </a:cubicBezTo>
                  <a:cubicBezTo>
                    <a:pt x="246361" y="645707"/>
                    <a:pt x="139075" y="538420"/>
                    <a:pt x="139075" y="407292"/>
                  </a:cubicBezTo>
                  <a:cubicBezTo>
                    <a:pt x="139075" y="276163"/>
                    <a:pt x="246361" y="168877"/>
                    <a:pt x="377490" y="168877"/>
                  </a:cubicBezTo>
                  <a:close/>
                  <a:moveTo>
                    <a:pt x="377489" y="29802"/>
                  </a:moveTo>
                  <a:cubicBezTo>
                    <a:pt x="442060" y="29802"/>
                    <a:pt x="501663" y="45696"/>
                    <a:pt x="555307" y="73511"/>
                  </a:cubicBezTo>
                  <a:lnTo>
                    <a:pt x="548353" y="80465"/>
                  </a:lnTo>
                  <a:lnTo>
                    <a:pt x="534445" y="94373"/>
                  </a:lnTo>
                  <a:lnTo>
                    <a:pt x="537425" y="114240"/>
                  </a:lnTo>
                  <a:lnTo>
                    <a:pt x="539412" y="134108"/>
                  </a:lnTo>
                  <a:cubicBezTo>
                    <a:pt x="491729" y="105300"/>
                    <a:pt x="436099" y="89406"/>
                    <a:pt x="377489" y="89406"/>
                  </a:cubicBezTo>
                  <a:cubicBezTo>
                    <a:pt x="202652" y="89406"/>
                    <a:pt x="59604" y="232454"/>
                    <a:pt x="59604" y="407291"/>
                  </a:cubicBezTo>
                  <a:cubicBezTo>
                    <a:pt x="59604" y="582128"/>
                    <a:pt x="202652" y="725177"/>
                    <a:pt x="377489" y="725177"/>
                  </a:cubicBezTo>
                  <a:cubicBezTo>
                    <a:pt x="552326" y="725177"/>
                    <a:pt x="695375" y="582128"/>
                    <a:pt x="695375" y="407291"/>
                  </a:cubicBezTo>
                  <a:cubicBezTo>
                    <a:pt x="695375" y="347688"/>
                    <a:pt x="678487" y="293051"/>
                    <a:pt x="650672" y="245368"/>
                  </a:cubicBezTo>
                  <a:lnTo>
                    <a:pt x="671533" y="248348"/>
                  </a:lnTo>
                  <a:lnTo>
                    <a:pt x="690408" y="250335"/>
                  </a:lnTo>
                  <a:lnTo>
                    <a:pt x="703322" y="236428"/>
                  </a:lnTo>
                  <a:lnTo>
                    <a:pt x="710276" y="230467"/>
                  </a:lnTo>
                  <a:cubicBezTo>
                    <a:pt x="739084" y="283117"/>
                    <a:pt x="754978" y="342721"/>
                    <a:pt x="754978" y="407291"/>
                  </a:cubicBezTo>
                  <a:cubicBezTo>
                    <a:pt x="754978" y="615904"/>
                    <a:pt x="586102" y="784780"/>
                    <a:pt x="377489" y="784780"/>
                  </a:cubicBezTo>
                  <a:cubicBezTo>
                    <a:pt x="168877" y="784780"/>
                    <a:pt x="0" y="615904"/>
                    <a:pt x="0" y="407291"/>
                  </a:cubicBezTo>
                  <a:cubicBezTo>
                    <a:pt x="0" y="198679"/>
                    <a:pt x="168877" y="29802"/>
                    <a:pt x="377489" y="29802"/>
                  </a:cubicBezTo>
                  <a:close/>
                  <a:moveTo>
                    <a:pt x="685441" y="0"/>
                  </a:moveTo>
                  <a:lnTo>
                    <a:pt x="695375" y="89405"/>
                  </a:lnTo>
                  <a:lnTo>
                    <a:pt x="784781" y="99339"/>
                  </a:lnTo>
                  <a:lnTo>
                    <a:pt x="675507" y="208612"/>
                  </a:lnTo>
                  <a:lnTo>
                    <a:pt x="623851" y="202652"/>
                  </a:lnTo>
                  <a:lnTo>
                    <a:pt x="464908" y="361595"/>
                  </a:lnTo>
                  <a:cubicBezTo>
                    <a:pt x="471862" y="375502"/>
                    <a:pt x="475836" y="390403"/>
                    <a:pt x="475836" y="407291"/>
                  </a:cubicBezTo>
                  <a:cubicBezTo>
                    <a:pt x="475836" y="461928"/>
                    <a:pt x="431133" y="506630"/>
                    <a:pt x="376496" y="506630"/>
                  </a:cubicBezTo>
                  <a:cubicBezTo>
                    <a:pt x="321860" y="506630"/>
                    <a:pt x="277157" y="461928"/>
                    <a:pt x="277157" y="407291"/>
                  </a:cubicBezTo>
                  <a:cubicBezTo>
                    <a:pt x="277157" y="352654"/>
                    <a:pt x="321860" y="307952"/>
                    <a:pt x="376496" y="307952"/>
                  </a:cubicBezTo>
                  <a:cubicBezTo>
                    <a:pt x="393384" y="307952"/>
                    <a:pt x="409278" y="312919"/>
                    <a:pt x="423186" y="319872"/>
                  </a:cubicBezTo>
                  <a:lnTo>
                    <a:pt x="582129" y="160930"/>
                  </a:lnTo>
                  <a:lnTo>
                    <a:pt x="576168" y="109273"/>
                  </a:lnTo>
                  <a:close/>
                </a:path>
              </a:pathLst>
            </a:custGeom>
            <a:solidFill>
              <a:schemeClr val="bg1"/>
            </a:solidFill>
            <a:ln w="5655" cap="flat">
              <a:noFill/>
              <a:prstDash val="solid"/>
              <a:miter/>
            </a:ln>
            <a:effectLst>
              <a:outerShdw blurRad="50800" dist="38100" dir="2700000" algn="tl" rotWithShape="0">
                <a:prstClr val="black">
                  <a:alpha val="40000"/>
                </a:prstClr>
              </a:outerShdw>
            </a:effectLst>
          </p:spPr>
          <p:txBody>
            <a:bodyPr rtlCol="0" anchor="ctr"/>
            <a:lstStyle/>
            <a:p>
              <a:endParaRPr lang="en-US" dirty="0"/>
            </a:p>
          </p:txBody>
        </p:sp>
      </p:grpSp>
      <p:grpSp>
        <p:nvGrpSpPr>
          <p:cNvPr id="6" name="Group 5"/>
          <p:cNvGrpSpPr/>
          <p:nvPr/>
        </p:nvGrpSpPr>
        <p:grpSpPr>
          <a:xfrm>
            <a:off x="1467928" y="3630454"/>
            <a:ext cx="2388851" cy="1523257"/>
            <a:chOff x="1467928" y="3630454"/>
            <a:chExt cx="2388851" cy="1523257"/>
          </a:xfrm>
        </p:grpSpPr>
        <p:grpSp>
          <p:nvGrpSpPr>
            <p:cNvPr id="46" name="Group 45"/>
            <p:cNvGrpSpPr/>
            <p:nvPr/>
          </p:nvGrpSpPr>
          <p:grpSpPr>
            <a:xfrm>
              <a:off x="1467928" y="3630454"/>
              <a:ext cx="2388851" cy="1523257"/>
              <a:chOff x="1467928" y="3579084"/>
              <a:chExt cx="2388851" cy="1523257"/>
            </a:xfrm>
          </p:grpSpPr>
          <p:sp>
            <p:nvSpPr>
              <p:cNvPr id="34" name="Freeform: Shape 39">
                <a:extLst>
                  <a:ext uri="{FF2B5EF4-FFF2-40B4-BE49-F238E27FC236}">
                    <a16:creationId xmlns:a16="http://schemas.microsoft.com/office/drawing/2014/main" id="{BDA33C59-A977-45E5-876B-8AB65BCF0F8A}"/>
                  </a:ext>
                </a:extLst>
              </p:cNvPr>
              <p:cNvSpPr/>
              <p:nvPr/>
            </p:nvSpPr>
            <p:spPr>
              <a:xfrm>
                <a:off x="1467928" y="3579084"/>
                <a:ext cx="2181784" cy="1523257"/>
              </a:xfrm>
              <a:custGeom>
                <a:avLst/>
                <a:gdLst>
                  <a:gd name="connsiteX0" fmla="*/ 299866 w 3093124"/>
                  <a:gd name="connsiteY0" fmla="*/ 0 h 2118110"/>
                  <a:gd name="connsiteX1" fmla="*/ 912513 w 3093124"/>
                  <a:gd name="connsiteY1" fmla="*/ 0 h 2118110"/>
                  <a:gd name="connsiteX2" fmla="*/ 955422 w 3093124"/>
                  <a:gd name="connsiteY2" fmla="*/ 0 h 2118110"/>
                  <a:gd name="connsiteX3" fmla="*/ 3088019 w 3093124"/>
                  <a:gd name="connsiteY3" fmla="*/ 0 h 2118110"/>
                  <a:gd name="connsiteX4" fmla="*/ 3093124 w 3093124"/>
                  <a:gd name="connsiteY4" fmla="*/ 0 h 2118110"/>
                  <a:gd name="connsiteX5" fmla="*/ 3093124 w 3093124"/>
                  <a:gd name="connsiteY5" fmla="*/ 450 h 2118110"/>
                  <a:gd name="connsiteX6" fmla="*/ 3093124 w 3093124"/>
                  <a:gd name="connsiteY6" fmla="*/ 711875 h 2118110"/>
                  <a:gd name="connsiteX7" fmla="*/ 2808572 w 3093124"/>
                  <a:gd name="connsiteY7" fmla="*/ 711875 h 2118110"/>
                  <a:gd name="connsiteX8" fmla="*/ 2808572 w 3093124"/>
                  <a:gd name="connsiteY8" fmla="*/ 2118110 h 2118110"/>
                  <a:gd name="connsiteX9" fmla="*/ 0 w 3093124"/>
                  <a:gd name="connsiteY9" fmla="*/ 2118110 h 2118110"/>
                  <a:gd name="connsiteX10" fmla="*/ 0 w 3093124"/>
                  <a:gd name="connsiteY10" fmla="*/ 262405 h 2118110"/>
                  <a:gd name="connsiteX11" fmla="*/ 299866 w 3093124"/>
                  <a:gd name="connsiteY11" fmla="*/ 0 h 2118110"/>
                  <a:gd name="connsiteX0" fmla="*/ 299866 w 3093124"/>
                  <a:gd name="connsiteY0" fmla="*/ 0 h 2118110"/>
                  <a:gd name="connsiteX1" fmla="*/ 912513 w 3093124"/>
                  <a:gd name="connsiteY1" fmla="*/ 0 h 2118110"/>
                  <a:gd name="connsiteX2" fmla="*/ 955422 w 3093124"/>
                  <a:gd name="connsiteY2" fmla="*/ 0 h 2118110"/>
                  <a:gd name="connsiteX3" fmla="*/ 3088019 w 3093124"/>
                  <a:gd name="connsiteY3" fmla="*/ 0 h 2118110"/>
                  <a:gd name="connsiteX4" fmla="*/ 3093124 w 3093124"/>
                  <a:gd name="connsiteY4" fmla="*/ 0 h 2118110"/>
                  <a:gd name="connsiteX5" fmla="*/ 3093124 w 3093124"/>
                  <a:gd name="connsiteY5" fmla="*/ 450 h 2118110"/>
                  <a:gd name="connsiteX6" fmla="*/ 2808572 w 3093124"/>
                  <a:gd name="connsiteY6" fmla="*/ 711875 h 2118110"/>
                  <a:gd name="connsiteX7" fmla="*/ 2808572 w 3093124"/>
                  <a:gd name="connsiteY7" fmla="*/ 2118110 h 2118110"/>
                  <a:gd name="connsiteX8" fmla="*/ 0 w 3093124"/>
                  <a:gd name="connsiteY8" fmla="*/ 2118110 h 2118110"/>
                  <a:gd name="connsiteX9" fmla="*/ 0 w 3093124"/>
                  <a:gd name="connsiteY9" fmla="*/ 262405 h 2118110"/>
                  <a:gd name="connsiteX10" fmla="*/ 299866 w 3093124"/>
                  <a:gd name="connsiteY10" fmla="*/ 0 h 2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124" h="2118110">
                    <a:moveTo>
                      <a:pt x="299866" y="0"/>
                    </a:moveTo>
                    <a:lnTo>
                      <a:pt x="912513" y="0"/>
                    </a:lnTo>
                    <a:lnTo>
                      <a:pt x="955422" y="0"/>
                    </a:lnTo>
                    <a:lnTo>
                      <a:pt x="3088019" y="0"/>
                    </a:lnTo>
                    <a:lnTo>
                      <a:pt x="3093124" y="0"/>
                    </a:lnTo>
                    <a:lnTo>
                      <a:pt x="3093124" y="450"/>
                    </a:lnTo>
                    <a:lnTo>
                      <a:pt x="2808572" y="711875"/>
                    </a:lnTo>
                    <a:lnTo>
                      <a:pt x="2808572" y="2118110"/>
                    </a:lnTo>
                    <a:lnTo>
                      <a:pt x="0" y="2118110"/>
                    </a:lnTo>
                    <a:lnTo>
                      <a:pt x="0" y="262405"/>
                    </a:lnTo>
                    <a:cubicBezTo>
                      <a:pt x="0" y="117483"/>
                      <a:pt x="134255" y="0"/>
                      <a:pt x="299866" y="0"/>
                    </a:cubicBezTo>
                    <a:close/>
                  </a:path>
                </a:pathLst>
              </a:custGeom>
              <a:solidFill>
                <a:srgbClr val="0564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41">
                <a:extLst>
                  <a:ext uri="{FF2B5EF4-FFF2-40B4-BE49-F238E27FC236}">
                    <a16:creationId xmlns:a16="http://schemas.microsoft.com/office/drawing/2014/main" id="{A170701E-9BEB-4257-B8FF-1BBA8A515251}"/>
                  </a:ext>
                </a:extLst>
              </p:cNvPr>
              <p:cNvSpPr/>
              <p:nvPr/>
            </p:nvSpPr>
            <p:spPr>
              <a:xfrm>
                <a:off x="3448996" y="3579084"/>
                <a:ext cx="407783" cy="511952"/>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Graphic 55" descr="Puzzle">
              <a:extLst>
                <a:ext uri="{FF2B5EF4-FFF2-40B4-BE49-F238E27FC236}">
                  <a16:creationId xmlns:a16="http://schemas.microsoft.com/office/drawing/2014/main" id="{E3603AFB-778C-4F54-BB5E-75BCD15F51A4}"/>
                </a:ext>
              </a:extLst>
            </p:cNvPr>
            <p:cNvSpPr/>
            <p:nvPr/>
          </p:nvSpPr>
          <p:spPr>
            <a:xfrm>
              <a:off x="2085251" y="3833210"/>
              <a:ext cx="726254" cy="751071"/>
            </a:xfrm>
            <a:custGeom>
              <a:avLst/>
              <a:gdLst>
                <a:gd name="connsiteX0" fmla="*/ 295466 w 457200"/>
                <a:gd name="connsiteY0" fmla="*/ 346900 h 457200"/>
                <a:gd name="connsiteX1" fmla="*/ 270891 w 457200"/>
                <a:gd name="connsiteY1" fmla="*/ 271463 h 457200"/>
                <a:gd name="connsiteX2" fmla="*/ 274892 w 457200"/>
                <a:gd name="connsiteY2" fmla="*/ 267462 h 457200"/>
                <a:gd name="connsiteX3" fmla="*/ 351473 w 457200"/>
                <a:gd name="connsiteY3" fmla="*/ 290894 h 457200"/>
                <a:gd name="connsiteX4" fmla="*/ 392049 w 457200"/>
                <a:gd name="connsiteY4" fmla="*/ 323469 h 457200"/>
                <a:gd name="connsiteX5" fmla="*/ 457200 w 457200"/>
                <a:gd name="connsiteY5" fmla="*/ 258318 h 457200"/>
                <a:gd name="connsiteX6" fmla="*/ 360045 w 457200"/>
                <a:gd name="connsiteY6" fmla="*/ 161163 h 457200"/>
                <a:gd name="connsiteX7" fmla="*/ 392620 w 457200"/>
                <a:gd name="connsiteY7" fmla="*/ 120587 h 457200"/>
                <a:gd name="connsiteX8" fmla="*/ 416052 w 457200"/>
                <a:gd name="connsiteY8" fmla="*/ 44006 h 457200"/>
                <a:gd name="connsiteX9" fmla="*/ 412052 w 457200"/>
                <a:gd name="connsiteY9" fmla="*/ 40005 h 457200"/>
                <a:gd name="connsiteX10" fmla="*/ 336614 w 457200"/>
                <a:gd name="connsiteY10" fmla="*/ 64579 h 457200"/>
                <a:gd name="connsiteX11" fmla="*/ 296037 w 457200"/>
                <a:gd name="connsiteY11" fmla="*/ 97155 h 457200"/>
                <a:gd name="connsiteX12" fmla="*/ 198882 w 457200"/>
                <a:gd name="connsiteY12" fmla="*/ 0 h 457200"/>
                <a:gd name="connsiteX13" fmla="*/ 133160 w 457200"/>
                <a:gd name="connsiteY13" fmla="*/ 65151 h 457200"/>
                <a:gd name="connsiteX14" fmla="*/ 165735 w 457200"/>
                <a:gd name="connsiteY14" fmla="*/ 105728 h 457200"/>
                <a:gd name="connsiteX15" fmla="*/ 190310 w 457200"/>
                <a:gd name="connsiteY15" fmla="*/ 181166 h 457200"/>
                <a:gd name="connsiteX16" fmla="*/ 186309 w 457200"/>
                <a:gd name="connsiteY16" fmla="*/ 185166 h 457200"/>
                <a:gd name="connsiteX17" fmla="*/ 109728 w 457200"/>
                <a:gd name="connsiteY17" fmla="*/ 161735 h 457200"/>
                <a:gd name="connsiteX18" fmla="*/ 69152 w 457200"/>
                <a:gd name="connsiteY18" fmla="*/ 129159 h 457200"/>
                <a:gd name="connsiteX19" fmla="*/ 0 w 457200"/>
                <a:gd name="connsiteY19" fmla="*/ 198882 h 457200"/>
                <a:gd name="connsiteX20" fmla="*/ 97155 w 457200"/>
                <a:gd name="connsiteY20" fmla="*/ 296037 h 457200"/>
                <a:gd name="connsiteX21" fmla="*/ 64579 w 457200"/>
                <a:gd name="connsiteY21" fmla="*/ 336614 h 457200"/>
                <a:gd name="connsiteX22" fmla="*/ 41148 w 457200"/>
                <a:gd name="connsiteY22" fmla="*/ 413195 h 457200"/>
                <a:gd name="connsiteX23" fmla="*/ 45148 w 457200"/>
                <a:gd name="connsiteY23" fmla="*/ 417195 h 457200"/>
                <a:gd name="connsiteX24" fmla="*/ 120587 w 457200"/>
                <a:gd name="connsiteY24" fmla="*/ 392620 h 457200"/>
                <a:gd name="connsiteX25" fmla="*/ 161163 w 457200"/>
                <a:gd name="connsiteY25" fmla="*/ 360045 h 457200"/>
                <a:gd name="connsiteX26" fmla="*/ 258318 w 457200"/>
                <a:gd name="connsiteY26" fmla="*/ 457200 h 457200"/>
                <a:gd name="connsiteX27" fmla="*/ 328041 w 457200"/>
                <a:gd name="connsiteY27" fmla="*/ 387477 h 457200"/>
                <a:gd name="connsiteX28" fmla="*/ 295466 w 457200"/>
                <a:gd name="connsiteY28" fmla="*/ 3469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200" h="457200">
                  <a:moveTo>
                    <a:pt x="295466" y="346900"/>
                  </a:moveTo>
                  <a:cubicBezTo>
                    <a:pt x="257746" y="348044"/>
                    <a:pt x="244031" y="299466"/>
                    <a:pt x="270891" y="271463"/>
                  </a:cubicBezTo>
                  <a:lnTo>
                    <a:pt x="274892" y="267462"/>
                  </a:lnTo>
                  <a:cubicBezTo>
                    <a:pt x="302895" y="240601"/>
                    <a:pt x="352615" y="253175"/>
                    <a:pt x="351473" y="290894"/>
                  </a:cubicBezTo>
                  <a:cubicBezTo>
                    <a:pt x="350901" y="312611"/>
                    <a:pt x="376619" y="338900"/>
                    <a:pt x="392049" y="323469"/>
                  </a:cubicBezTo>
                  <a:lnTo>
                    <a:pt x="457200" y="258318"/>
                  </a:lnTo>
                  <a:lnTo>
                    <a:pt x="360045" y="161163"/>
                  </a:lnTo>
                  <a:cubicBezTo>
                    <a:pt x="344615" y="145733"/>
                    <a:pt x="370904" y="120015"/>
                    <a:pt x="392620" y="120587"/>
                  </a:cubicBezTo>
                  <a:cubicBezTo>
                    <a:pt x="430340" y="121729"/>
                    <a:pt x="442913" y="72009"/>
                    <a:pt x="416052" y="44006"/>
                  </a:cubicBezTo>
                  <a:lnTo>
                    <a:pt x="412052" y="40005"/>
                  </a:lnTo>
                  <a:cubicBezTo>
                    <a:pt x="384048" y="13145"/>
                    <a:pt x="335470" y="26860"/>
                    <a:pt x="336614" y="64579"/>
                  </a:cubicBezTo>
                  <a:cubicBezTo>
                    <a:pt x="337185" y="86297"/>
                    <a:pt x="311468" y="112586"/>
                    <a:pt x="296037" y="97155"/>
                  </a:cubicBezTo>
                  <a:lnTo>
                    <a:pt x="198882" y="0"/>
                  </a:lnTo>
                  <a:lnTo>
                    <a:pt x="133160" y="65151"/>
                  </a:lnTo>
                  <a:cubicBezTo>
                    <a:pt x="117729" y="80582"/>
                    <a:pt x="144018" y="106299"/>
                    <a:pt x="165735" y="105728"/>
                  </a:cubicBezTo>
                  <a:cubicBezTo>
                    <a:pt x="203454" y="104584"/>
                    <a:pt x="217170" y="153162"/>
                    <a:pt x="190310" y="181166"/>
                  </a:cubicBezTo>
                  <a:lnTo>
                    <a:pt x="186309" y="185166"/>
                  </a:lnTo>
                  <a:cubicBezTo>
                    <a:pt x="158306" y="212026"/>
                    <a:pt x="108585" y="199454"/>
                    <a:pt x="109728" y="161735"/>
                  </a:cubicBezTo>
                  <a:cubicBezTo>
                    <a:pt x="110299" y="140018"/>
                    <a:pt x="84582" y="113729"/>
                    <a:pt x="69152" y="129159"/>
                  </a:cubicBezTo>
                  <a:lnTo>
                    <a:pt x="0" y="198882"/>
                  </a:lnTo>
                  <a:lnTo>
                    <a:pt x="97155" y="296037"/>
                  </a:lnTo>
                  <a:cubicBezTo>
                    <a:pt x="112586" y="311468"/>
                    <a:pt x="86297" y="337185"/>
                    <a:pt x="64579" y="336614"/>
                  </a:cubicBezTo>
                  <a:cubicBezTo>
                    <a:pt x="26860" y="335470"/>
                    <a:pt x="14288" y="385191"/>
                    <a:pt x="41148" y="413195"/>
                  </a:cubicBezTo>
                  <a:lnTo>
                    <a:pt x="45148" y="417195"/>
                  </a:lnTo>
                  <a:cubicBezTo>
                    <a:pt x="73152" y="444055"/>
                    <a:pt x="121729" y="430340"/>
                    <a:pt x="120587" y="392620"/>
                  </a:cubicBezTo>
                  <a:cubicBezTo>
                    <a:pt x="120015" y="370904"/>
                    <a:pt x="145733" y="344615"/>
                    <a:pt x="161163" y="360045"/>
                  </a:cubicBezTo>
                  <a:lnTo>
                    <a:pt x="258318" y="457200"/>
                  </a:lnTo>
                  <a:lnTo>
                    <a:pt x="328041" y="387477"/>
                  </a:lnTo>
                  <a:cubicBezTo>
                    <a:pt x="343472" y="372047"/>
                    <a:pt x="317754" y="346329"/>
                    <a:pt x="295466" y="346900"/>
                  </a:cubicBezTo>
                  <a:close/>
                </a:path>
              </a:pathLst>
            </a:custGeom>
            <a:solidFill>
              <a:schemeClr val="bg1"/>
            </a:solidFill>
            <a:ln w="5655" cap="flat">
              <a:noFill/>
              <a:prstDash val="solid"/>
              <a:miter/>
            </a:ln>
            <a:effectLst>
              <a:outerShdw blurRad="50800" dist="38100" dir="2700000" algn="tl" rotWithShape="0">
                <a:prstClr val="black">
                  <a:alpha val="40000"/>
                </a:prstClr>
              </a:outerShdw>
            </a:effectLst>
          </p:spPr>
          <p:txBody>
            <a:bodyPr rtlCol="0" anchor="ctr"/>
            <a:lstStyle/>
            <a:p>
              <a:endParaRPr lang="en-US"/>
            </a:p>
          </p:txBody>
        </p:sp>
      </p:grpSp>
      <p:grpSp>
        <p:nvGrpSpPr>
          <p:cNvPr id="45" name="Group 44"/>
          <p:cNvGrpSpPr/>
          <p:nvPr/>
        </p:nvGrpSpPr>
        <p:grpSpPr>
          <a:xfrm>
            <a:off x="731751" y="4647147"/>
            <a:ext cx="2718117" cy="1363750"/>
            <a:chOff x="731751" y="4595777"/>
            <a:chExt cx="2718117" cy="1363750"/>
          </a:xfrm>
        </p:grpSpPr>
        <p:sp>
          <p:nvSpPr>
            <p:cNvPr id="37" name="Freeform: Shape 43">
              <a:extLst>
                <a:ext uri="{FF2B5EF4-FFF2-40B4-BE49-F238E27FC236}">
                  <a16:creationId xmlns:a16="http://schemas.microsoft.com/office/drawing/2014/main" id="{696A5E79-02D5-4C08-A7ED-78E2CB79AA30}"/>
                </a:ext>
              </a:extLst>
            </p:cNvPr>
            <p:cNvSpPr/>
            <p:nvPr/>
          </p:nvSpPr>
          <p:spPr>
            <a:xfrm>
              <a:off x="731751" y="4595777"/>
              <a:ext cx="2512933" cy="1363750"/>
            </a:xfrm>
            <a:custGeom>
              <a:avLst/>
              <a:gdLst>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3019287 w 3019287"/>
                <a:gd name="connsiteY11" fmla="*/ 603312 h 1795090"/>
                <a:gd name="connsiteX12" fmla="*/ 2778130 w 3019287"/>
                <a:gd name="connsiteY12" fmla="*/ 603312 h 1795090"/>
                <a:gd name="connsiteX13" fmla="*/ 2778130 w 3019287"/>
                <a:gd name="connsiteY13" fmla="*/ 1795090 h 1795090"/>
                <a:gd name="connsiteX14" fmla="*/ 2380254 w 3019287"/>
                <a:gd name="connsiteY14" fmla="*/ 1795090 h 1795090"/>
                <a:gd name="connsiteX15" fmla="*/ 397876 w 3019287"/>
                <a:gd name="connsiteY15" fmla="*/ 1795090 h 1795090"/>
                <a:gd name="connsiteX16" fmla="*/ 0 w 3019287"/>
                <a:gd name="connsiteY16" fmla="*/ 1795090 h 1795090"/>
                <a:gd name="connsiteX17" fmla="*/ 0 w 3019287"/>
                <a:gd name="connsiteY17" fmla="*/ 222387 h 1795090"/>
                <a:gd name="connsiteX18" fmla="*/ 254135 w 3019287"/>
                <a:gd name="connsiteY18" fmla="*/ 0 h 1795090"/>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2778130 w 3019287"/>
                <a:gd name="connsiteY11" fmla="*/ 603312 h 1795090"/>
                <a:gd name="connsiteX12" fmla="*/ 2778130 w 3019287"/>
                <a:gd name="connsiteY12" fmla="*/ 1795090 h 1795090"/>
                <a:gd name="connsiteX13" fmla="*/ 2380254 w 3019287"/>
                <a:gd name="connsiteY13" fmla="*/ 1795090 h 1795090"/>
                <a:gd name="connsiteX14" fmla="*/ 397876 w 3019287"/>
                <a:gd name="connsiteY14" fmla="*/ 1795090 h 1795090"/>
                <a:gd name="connsiteX15" fmla="*/ 0 w 3019287"/>
                <a:gd name="connsiteY15" fmla="*/ 1795090 h 1795090"/>
                <a:gd name="connsiteX16" fmla="*/ 0 w 3019287"/>
                <a:gd name="connsiteY16" fmla="*/ 222387 h 1795090"/>
                <a:gd name="connsiteX17" fmla="*/ 254135 w 3019287"/>
                <a:gd name="connsiteY17" fmla="*/ 0 h 179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19287" h="1795090">
                  <a:moveTo>
                    <a:pt x="254135" y="0"/>
                  </a:moveTo>
                  <a:lnTo>
                    <a:pt x="652012" y="0"/>
                  </a:lnTo>
                  <a:lnTo>
                    <a:pt x="773352" y="0"/>
                  </a:lnTo>
                  <a:lnTo>
                    <a:pt x="809717" y="0"/>
                  </a:lnTo>
                  <a:lnTo>
                    <a:pt x="1171228" y="0"/>
                  </a:lnTo>
                  <a:lnTo>
                    <a:pt x="1207593" y="0"/>
                  </a:lnTo>
                  <a:lnTo>
                    <a:pt x="2617085" y="0"/>
                  </a:lnTo>
                  <a:lnTo>
                    <a:pt x="2621411" y="0"/>
                  </a:lnTo>
                  <a:lnTo>
                    <a:pt x="3014961" y="0"/>
                  </a:lnTo>
                  <a:lnTo>
                    <a:pt x="3019287" y="0"/>
                  </a:lnTo>
                  <a:lnTo>
                    <a:pt x="3019287" y="382"/>
                  </a:lnTo>
                  <a:lnTo>
                    <a:pt x="2778130" y="603312"/>
                  </a:lnTo>
                  <a:lnTo>
                    <a:pt x="2778130" y="1795090"/>
                  </a:lnTo>
                  <a:lnTo>
                    <a:pt x="2380254" y="1795090"/>
                  </a:lnTo>
                  <a:lnTo>
                    <a:pt x="397876" y="1795090"/>
                  </a:lnTo>
                  <a:lnTo>
                    <a:pt x="0" y="1795090"/>
                  </a:lnTo>
                  <a:lnTo>
                    <a:pt x="0" y="222387"/>
                  </a:lnTo>
                  <a:cubicBezTo>
                    <a:pt x="0" y="99567"/>
                    <a:pt x="113780" y="0"/>
                    <a:pt x="254135" y="0"/>
                  </a:cubicBezTo>
                  <a:close/>
                </a:path>
              </a:pathLst>
            </a:custGeom>
            <a:solidFill>
              <a:srgbClr val="0B226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4">
              <a:extLst>
                <a:ext uri="{FF2B5EF4-FFF2-40B4-BE49-F238E27FC236}">
                  <a16:creationId xmlns:a16="http://schemas.microsoft.com/office/drawing/2014/main" id="{EB879DFF-1D55-4F0F-B215-050383249D97}"/>
                </a:ext>
              </a:extLst>
            </p:cNvPr>
            <p:cNvSpPr/>
            <p:nvPr/>
          </p:nvSpPr>
          <p:spPr>
            <a:xfrm flipH="1">
              <a:off x="3038031" y="4595777"/>
              <a:ext cx="411837" cy="511952"/>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rgbClr val="06123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Graphic 14" descr="Gears">
              <a:extLst>
                <a:ext uri="{FF2B5EF4-FFF2-40B4-BE49-F238E27FC236}">
                  <a16:creationId xmlns:a16="http://schemas.microsoft.com/office/drawing/2014/main" id="{E53F3746-549B-43C3-BF46-50EA58380E5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tretch>
              <a:fillRect/>
            </a:stretch>
          </p:blipFill>
          <p:spPr>
            <a:xfrm>
              <a:off x="1419272" y="4839944"/>
              <a:ext cx="936000" cy="936000"/>
            </a:xfrm>
            <a:prstGeom prst="rect">
              <a:avLst/>
            </a:prstGeom>
            <a:effectLst>
              <a:outerShdw blurRad="50800" dist="38100" dir="2700000" algn="tl" rotWithShape="0">
                <a:prstClr val="black">
                  <a:alpha val="40000"/>
                </a:prstClr>
              </a:outerShdw>
            </a:effectLst>
          </p:spPr>
        </p:pic>
      </p:grpSp>
    </p:spTree>
    <p:custDataLst>
      <p:tags r:id="rId1"/>
    </p:custDataLst>
    <p:extLst>
      <p:ext uri="{BB962C8B-B14F-4D97-AF65-F5344CB8AC3E}">
        <p14:creationId xmlns:p14="http://schemas.microsoft.com/office/powerpoint/2010/main" val="241136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42" grpId="0"/>
      <p:bldP spid="43" grpId="0"/>
      <p:bldP spid="44" grpId="0"/>
    </p:bld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947C-CE53-4244-B0A6-C167D2E369BA}"/>
              </a:ext>
            </a:extLst>
          </p:cNvPr>
          <p:cNvSpPr>
            <a:spLocks noGrp="1"/>
          </p:cNvSpPr>
          <p:nvPr>
            <p:ph type="title"/>
          </p:nvPr>
        </p:nvSpPr>
        <p:spPr>
          <a:xfrm>
            <a:off x="0" y="0"/>
            <a:ext cx="12191999" cy="1088021"/>
          </a:xfrm>
        </p:spPr>
        <p:txBody>
          <a:bodyPr lIns="360000"/>
          <a:lstStyle/>
          <a:p>
            <a:pPr algn="l"/>
            <a:r>
              <a:rPr lang="en-GB" dirty="0" smtClean="0"/>
              <a:t>Core Areas of Activity</a:t>
            </a:r>
            <a:endParaRPr lang="en-GB" dirty="0"/>
          </a:p>
        </p:txBody>
      </p:sp>
      <p:sp>
        <p:nvSpPr>
          <p:cNvPr id="20" name="Rectangle 19"/>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23"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3</a:t>
            </a:fld>
            <a:endParaRPr lang="en-GB"/>
          </a:p>
        </p:txBody>
      </p:sp>
      <p:grpSp>
        <p:nvGrpSpPr>
          <p:cNvPr id="24" name="Group 23"/>
          <p:cNvGrpSpPr/>
          <p:nvPr/>
        </p:nvGrpSpPr>
        <p:grpSpPr>
          <a:xfrm>
            <a:off x="272141" y="6226499"/>
            <a:ext cx="5041214" cy="560712"/>
            <a:chOff x="157364" y="6174557"/>
            <a:chExt cx="6473329" cy="720000"/>
          </a:xfrm>
        </p:grpSpPr>
        <p:pic>
          <p:nvPicPr>
            <p:cNvPr id="25" name="Picture 24"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a:extLst>
              <a:ext uri="{FF2B5EF4-FFF2-40B4-BE49-F238E27FC236}">
                <a16:creationId xmlns:a16="http://schemas.microsoft.com/office/drawing/2014/main" id="{336AC11B-F558-4508-A3B2-D479EB003ABC}"/>
              </a:ext>
            </a:extLst>
          </p:cNvPr>
          <p:cNvGrpSpPr/>
          <p:nvPr/>
        </p:nvGrpSpPr>
        <p:grpSpPr>
          <a:xfrm>
            <a:off x="6406292" y="2603142"/>
            <a:ext cx="2003732" cy="3140583"/>
            <a:chOff x="6406292" y="2603142"/>
            <a:chExt cx="2003732" cy="3140583"/>
          </a:xfrm>
        </p:grpSpPr>
        <p:sp>
          <p:nvSpPr>
            <p:cNvPr id="49" name="Shape">
              <a:extLst>
                <a:ext uri="{FF2B5EF4-FFF2-40B4-BE49-F238E27FC236}">
                  <a16:creationId xmlns:a16="http://schemas.microsoft.com/office/drawing/2014/main" id="{01E1982C-2186-F844-A747-667B971031A3}"/>
                </a:ext>
              </a:extLst>
            </p:cNvPr>
            <p:cNvSpPr/>
            <p:nvPr/>
          </p:nvSpPr>
          <p:spPr>
            <a:xfrm>
              <a:off x="6944195" y="4589005"/>
              <a:ext cx="597683" cy="1154720"/>
            </a:xfrm>
            <a:custGeom>
              <a:avLst/>
              <a:gdLst/>
              <a:ahLst/>
              <a:cxnLst>
                <a:cxn ang="0">
                  <a:pos x="wd2" y="hd2"/>
                </a:cxn>
                <a:cxn ang="5400000">
                  <a:pos x="wd2" y="hd2"/>
                </a:cxn>
                <a:cxn ang="10800000">
                  <a:pos x="wd2" y="hd2"/>
                </a:cxn>
                <a:cxn ang="16200000">
                  <a:pos x="wd2" y="hd2"/>
                </a:cxn>
              </a:cxnLst>
              <a:rect l="0" t="0" r="r" b="b"/>
              <a:pathLst>
                <a:path w="18004" h="21294" extrusionOk="0">
                  <a:moveTo>
                    <a:pt x="8741" y="0"/>
                  </a:moveTo>
                  <a:cubicBezTo>
                    <a:pt x="7749" y="3276"/>
                    <a:pt x="6030" y="6460"/>
                    <a:pt x="4041" y="9556"/>
                  </a:cubicBezTo>
                  <a:cubicBezTo>
                    <a:pt x="2318" y="12237"/>
                    <a:pt x="-1512" y="15405"/>
                    <a:pt x="639" y="18345"/>
                  </a:cubicBezTo>
                  <a:cubicBezTo>
                    <a:pt x="1473" y="19484"/>
                    <a:pt x="2942" y="20286"/>
                    <a:pt x="4685" y="20776"/>
                  </a:cubicBezTo>
                  <a:cubicBezTo>
                    <a:pt x="7611" y="21600"/>
                    <a:pt x="11053" y="21420"/>
                    <a:pt x="13798" y="20383"/>
                  </a:cubicBezTo>
                  <a:cubicBezTo>
                    <a:pt x="14701" y="20043"/>
                    <a:pt x="15590" y="19688"/>
                    <a:pt x="16464" y="19322"/>
                  </a:cubicBezTo>
                  <a:cubicBezTo>
                    <a:pt x="20088" y="12582"/>
                    <a:pt x="17240" y="4999"/>
                    <a:pt x="8741" y="0"/>
                  </a:cubicBezTo>
                  <a:close/>
                </a:path>
              </a:pathLst>
            </a:custGeom>
            <a:solidFill>
              <a:srgbClr val="05598D"/>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50" name="Shape">
              <a:extLst>
                <a:ext uri="{FF2B5EF4-FFF2-40B4-BE49-F238E27FC236}">
                  <a16:creationId xmlns:a16="http://schemas.microsoft.com/office/drawing/2014/main" id="{3060693E-F414-8E4F-8635-CB7735A1AE6E}"/>
                </a:ext>
              </a:extLst>
            </p:cNvPr>
            <p:cNvSpPr/>
            <p:nvPr/>
          </p:nvSpPr>
          <p:spPr>
            <a:xfrm>
              <a:off x="6406292" y="2603142"/>
              <a:ext cx="2003732" cy="3043508"/>
            </a:xfrm>
            <a:custGeom>
              <a:avLst/>
              <a:gdLst/>
              <a:ahLst/>
              <a:cxnLst>
                <a:cxn ang="0">
                  <a:pos x="wd2" y="hd2"/>
                </a:cxn>
                <a:cxn ang="5400000">
                  <a:pos x="wd2" y="hd2"/>
                </a:cxn>
                <a:cxn ang="10800000">
                  <a:pos x="wd2" y="hd2"/>
                </a:cxn>
                <a:cxn ang="16200000">
                  <a:pos x="wd2" y="hd2"/>
                </a:cxn>
              </a:cxnLst>
              <a:rect l="0" t="0" r="r" b="b"/>
              <a:pathLst>
                <a:path w="19612" h="21372" extrusionOk="0">
                  <a:moveTo>
                    <a:pt x="18841" y="12998"/>
                  </a:moveTo>
                  <a:cubicBezTo>
                    <a:pt x="19645" y="10922"/>
                    <a:pt x="19801" y="8827"/>
                    <a:pt x="19397" y="6823"/>
                  </a:cubicBezTo>
                  <a:cubicBezTo>
                    <a:pt x="18829" y="4004"/>
                    <a:pt x="16251" y="1569"/>
                    <a:pt x="12556" y="529"/>
                  </a:cubicBezTo>
                  <a:cubicBezTo>
                    <a:pt x="11645" y="272"/>
                    <a:pt x="10680" y="101"/>
                    <a:pt x="9664" y="31"/>
                  </a:cubicBezTo>
                  <a:cubicBezTo>
                    <a:pt x="5888" y="-228"/>
                    <a:pt x="2365" y="1170"/>
                    <a:pt x="833" y="3689"/>
                  </a:cubicBezTo>
                  <a:cubicBezTo>
                    <a:pt x="-1799" y="8020"/>
                    <a:pt x="2244" y="11024"/>
                    <a:pt x="6822" y="13323"/>
                  </a:cubicBezTo>
                  <a:cubicBezTo>
                    <a:pt x="7244" y="13535"/>
                    <a:pt x="7633" y="13766"/>
                    <a:pt x="7994" y="14014"/>
                  </a:cubicBezTo>
                  <a:cubicBezTo>
                    <a:pt x="10755" y="15918"/>
                    <a:pt x="11680" y="18806"/>
                    <a:pt x="10503" y="21372"/>
                  </a:cubicBezTo>
                  <a:cubicBezTo>
                    <a:pt x="14428" y="19441"/>
                    <a:pt x="17465" y="16546"/>
                    <a:pt x="18841" y="12998"/>
                  </a:cubicBezTo>
                  <a:close/>
                </a:path>
              </a:pathLst>
            </a:custGeom>
            <a:solidFill>
              <a:srgbClr val="077FC9"/>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grpSp>
      <p:sp>
        <p:nvSpPr>
          <p:cNvPr id="56" name="TextBox 44">
            <a:extLst>
              <a:ext uri="{FF2B5EF4-FFF2-40B4-BE49-F238E27FC236}">
                <a16:creationId xmlns:a16="http://schemas.microsoft.com/office/drawing/2014/main" id="{5323FAB5-AAD0-CB4D-B025-53C8961A3EFE}"/>
              </a:ext>
            </a:extLst>
          </p:cNvPr>
          <p:cNvSpPr txBox="1"/>
          <p:nvPr/>
        </p:nvSpPr>
        <p:spPr>
          <a:xfrm>
            <a:off x="6662170" y="2929335"/>
            <a:ext cx="1599617" cy="95410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chemeClr val="bg1"/>
                </a:solidFill>
              </a:rPr>
              <a:t>EuPRAXIA</a:t>
            </a:r>
            <a:endParaRPr lang="en-US" sz="2800" b="1" dirty="0">
              <a:solidFill>
                <a:schemeClr val="bg1"/>
              </a:solidFill>
            </a:endParaRPr>
          </a:p>
        </p:txBody>
      </p:sp>
      <p:grpSp>
        <p:nvGrpSpPr>
          <p:cNvPr id="74" name="Group 73"/>
          <p:cNvGrpSpPr/>
          <p:nvPr/>
        </p:nvGrpSpPr>
        <p:grpSpPr>
          <a:xfrm>
            <a:off x="8780706" y="2048277"/>
            <a:ext cx="3201744" cy="3193555"/>
            <a:chOff x="8780706" y="2048277"/>
            <a:chExt cx="3201744" cy="3193555"/>
          </a:xfrm>
        </p:grpSpPr>
        <p:sp>
          <p:nvSpPr>
            <p:cNvPr id="71" name="Rounded Rectangle 70"/>
            <p:cNvSpPr/>
            <p:nvPr/>
          </p:nvSpPr>
          <p:spPr>
            <a:xfrm>
              <a:off x="8780706" y="2048277"/>
              <a:ext cx="3201744" cy="3193555"/>
            </a:xfrm>
            <a:prstGeom prst="roundRect">
              <a:avLst>
                <a:gd name="adj" fmla="val 4835"/>
              </a:avLst>
            </a:prstGeom>
            <a:solidFill>
              <a:srgbClr val="077F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3" name="Picture 72"/>
            <p:cNvPicPr>
              <a:picLocks noChangeAspect="1"/>
            </p:cNvPicPr>
            <p:nvPr/>
          </p:nvPicPr>
          <p:blipFill rotWithShape="1">
            <a:blip r:embed="rId6"/>
            <a:srcRect l="1865"/>
            <a:stretch/>
          </p:blipFill>
          <p:spPr>
            <a:xfrm>
              <a:off x="8877300" y="2142071"/>
              <a:ext cx="2997383" cy="2969009"/>
            </a:xfrm>
            <a:prstGeom prst="roundRect">
              <a:avLst>
                <a:gd name="adj" fmla="val 3513"/>
              </a:avLst>
            </a:prstGeom>
            <a:effectLst>
              <a:outerShdw blurRad="50800" dist="38100" dir="2700000" algn="tl" rotWithShape="0">
                <a:prstClr val="black">
                  <a:alpha val="40000"/>
                </a:prstClr>
              </a:outerShdw>
            </a:effectLst>
          </p:spPr>
        </p:pic>
        <p:pic>
          <p:nvPicPr>
            <p:cNvPr id="60" name="Picture 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65194" y="3270432"/>
              <a:ext cx="1034759" cy="444850"/>
            </a:xfrm>
            <a:prstGeom prst="rect">
              <a:avLst/>
            </a:prstGeom>
          </p:spPr>
        </p:pic>
      </p:grpSp>
      <p:grpSp>
        <p:nvGrpSpPr>
          <p:cNvPr id="43" name="Group 42">
            <a:extLst>
              <a:ext uri="{FF2B5EF4-FFF2-40B4-BE49-F238E27FC236}">
                <a16:creationId xmlns:a16="http://schemas.microsoft.com/office/drawing/2014/main" id="{49D7247B-D7C4-4816-A5FB-8EE63289F9EB}"/>
              </a:ext>
            </a:extLst>
          </p:cNvPr>
          <p:cNvGrpSpPr/>
          <p:nvPr/>
        </p:nvGrpSpPr>
        <p:grpSpPr>
          <a:xfrm>
            <a:off x="4548080" y="1282836"/>
            <a:ext cx="3083797" cy="2176632"/>
            <a:chOff x="4548080" y="1282836"/>
            <a:chExt cx="3083797" cy="2176632"/>
          </a:xfrm>
        </p:grpSpPr>
        <p:sp>
          <p:nvSpPr>
            <p:cNvPr id="44" name="Freeform: Shape 93">
              <a:extLst>
                <a:ext uri="{FF2B5EF4-FFF2-40B4-BE49-F238E27FC236}">
                  <a16:creationId xmlns:a16="http://schemas.microsoft.com/office/drawing/2014/main" id="{4745FADD-2416-41EE-ABFD-4AFC260063D1}"/>
                </a:ext>
              </a:extLst>
            </p:cNvPr>
            <p:cNvSpPr/>
            <p:nvPr/>
          </p:nvSpPr>
          <p:spPr>
            <a:xfrm>
              <a:off x="4548123" y="1282848"/>
              <a:ext cx="3083754" cy="2176598"/>
            </a:xfrm>
            <a:custGeom>
              <a:avLst/>
              <a:gdLst>
                <a:gd name="connsiteX0" fmla="*/ 1669607 w 3083754"/>
                <a:gd name="connsiteY0" fmla="*/ 1159 h 2176598"/>
                <a:gd name="connsiteX1" fmla="*/ 2727852 w 3083754"/>
                <a:gd name="connsiteY1" fmla="*/ 322605 h 2176598"/>
                <a:gd name="connsiteX2" fmla="*/ 2876598 w 3083754"/>
                <a:gd name="connsiteY2" fmla="*/ 424187 h 2176598"/>
                <a:gd name="connsiteX3" fmla="*/ 2881520 w 3083754"/>
                <a:gd name="connsiteY3" fmla="*/ 423790 h 2176598"/>
                <a:gd name="connsiteX4" fmla="*/ 2964439 w 3083754"/>
                <a:gd name="connsiteY4" fmla="*/ 488981 h 2176598"/>
                <a:gd name="connsiteX5" fmla="*/ 3082175 w 3083754"/>
                <a:gd name="connsiteY5" fmla="*/ 768543 h 2176598"/>
                <a:gd name="connsiteX6" fmla="*/ 3000657 w 3083754"/>
                <a:gd name="connsiteY6" fmla="*/ 938222 h 2176598"/>
                <a:gd name="connsiteX7" fmla="*/ 2513109 w 3083754"/>
                <a:gd name="connsiteY7" fmla="*/ 985026 h 2176598"/>
                <a:gd name="connsiteX8" fmla="*/ 1972270 w 3083754"/>
                <a:gd name="connsiteY8" fmla="*/ 1004410 h 2176598"/>
                <a:gd name="connsiteX9" fmla="*/ 2231272 w 3083754"/>
                <a:gd name="connsiteY9" fmla="*/ 665920 h 2176598"/>
                <a:gd name="connsiteX10" fmla="*/ 2343753 w 3083754"/>
                <a:gd name="connsiteY10" fmla="*/ 583291 h 2176598"/>
                <a:gd name="connsiteX11" fmla="*/ 2341803 w 3083754"/>
                <a:gd name="connsiteY11" fmla="*/ 584345 h 2176598"/>
                <a:gd name="connsiteX12" fmla="*/ 1969432 w 3083754"/>
                <a:gd name="connsiteY12" fmla="*/ 1006105 h 2176598"/>
                <a:gd name="connsiteX13" fmla="*/ 1914728 w 3083754"/>
                <a:gd name="connsiteY13" fmla="*/ 1150984 h 2176598"/>
                <a:gd name="connsiteX14" fmla="*/ 813445 w 3083754"/>
                <a:gd name="connsiteY14" fmla="*/ 2172549 h 2176598"/>
                <a:gd name="connsiteX15" fmla="*/ 29444 w 3083754"/>
                <a:gd name="connsiteY15" fmla="*/ 1486461 h 2176598"/>
                <a:gd name="connsiteX16" fmla="*/ 1158 w 3083754"/>
                <a:gd name="connsiteY16" fmla="*/ 1183760 h 2176598"/>
                <a:gd name="connsiteX17" fmla="*/ 624383 w 3083754"/>
                <a:gd name="connsiteY17" fmla="*/ 233173 h 2176598"/>
                <a:gd name="connsiteX18" fmla="*/ 1474962 w 3083754"/>
                <a:gd name="connsiteY18" fmla="*/ 3537 h 2176598"/>
                <a:gd name="connsiteX19" fmla="*/ 1669607 w 3083754"/>
                <a:gd name="connsiteY19" fmla="*/ 1159 h 2176598"/>
                <a:gd name="connsiteX0" fmla="*/ 1669607 w 3083754"/>
                <a:gd name="connsiteY0" fmla="*/ 1159 h 2176598"/>
                <a:gd name="connsiteX1" fmla="*/ 2727852 w 3083754"/>
                <a:gd name="connsiteY1" fmla="*/ 322605 h 2176598"/>
                <a:gd name="connsiteX2" fmla="*/ 2876598 w 3083754"/>
                <a:gd name="connsiteY2" fmla="*/ 424187 h 2176598"/>
                <a:gd name="connsiteX3" fmla="*/ 2881520 w 3083754"/>
                <a:gd name="connsiteY3" fmla="*/ 423790 h 2176598"/>
                <a:gd name="connsiteX4" fmla="*/ 2964439 w 3083754"/>
                <a:gd name="connsiteY4" fmla="*/ 488981 h 2176598"/>
                <a:gd name="connsiteX5" fmla="*/ 3082175 w 3083754"/>
                <a:gd name="connsiteY5" fmla="*/ 768543 h 2176598"/>
                <a:gd name="connsiteX6" fmla="*/ 3000657 w 3083754"/>
                <a:gd name="connsiteY6" fmla="*/ 938222 h 2176598"/>
                <a:gd name="connsiteX7" fmla="*/ 2513109 w 3083754"/>
                <a:gd name="connsiteY7" fmla="*/ 985026 h 2176598"/>
                <a:gd name="connsiteX8" fmla="*/ 1972270 w 3083754"/>
                <a:gd name="connsiteY8" fmla="*/ 1004410 h 2176598"/>
                <a:gd name="connsiteX9" fmla="*/ 2231272 w 3083754"/>
                <a:gd name="connsiteY9" fmla="*/ 665920 h 2176598"/>
                <a:gd name="connsiteX10" fmla="*/ 2343753 w 3083754"/>
                <a:gd name="connsiteY10" fmla="*/ 583291 h 2176598"/>
                <a:gd name="connsiteX11" fmla="*/ 1969432 w 3083754"/>
                <a:gd name="connsiteY11" fmla="*/ 1006105 h 2176598"/>
                <a:gd name="connsiteX12" fmla="*/ 1914728 w 3083754"/>
                <a:gd name="connsiteY12" fmla="*/ 1150984 h 2176598"/>
                <a:gd name="connsiteX13" fmla="*/ 813445 w 3083754"/>
                <a:gd name="connsiteY13" fmla="*/ 2172549 h 2176598"/>
                <a:gd name="connsiteX14" fmla="*/ 29444 w 3083754"/>
                <a:gd name="connsiteY14" fmla="*/ 1486461 h 2176598"/>
                <a:gd name="connsiteX15" fmla="*/ 1158 w 3083754"/>
                <a:gd name="connsiteY15" fmla="*/ 1183760 h 2176598"/>
                <a:gd name="connsiteX16" fmla="*/ 624383 w 3083754"/>
                <a:gd name="connsiteY16" fmla="*/ 233173 h 2176598"/>
                <a:gd name="connsiteX17" fmla="*/ 1474962 w 3083754"/>
                <a:gd name="connsiteY17" fmla="*/ 3537 h 2176598"/>
                <a:gd name="connsiteX18" fmla="*/ 1669607 w 3083754"/>
                <a:gd name="connsiteY18" fmla="*/ 1159 h 2176598"/>
                <a:gd name="connsiteX0" fmla="*/ 1669607 w 3083754"/>
                <a:gd name="connsiteY0" fmla="*/ 1159 h 2176598"/>
                <a:gd name="connsiteX1" fmla="*/ 2727852 w 3083754"/>
                <a:gd name="connsiteY1" fmla="*/ 322605 h 2176598"/>
                <a:gd name="connsiteX2" fmla="*/ 2876598 w 3083754"/>
                <a:gd name="connsiteY2" fmla="*/ 424187 h 2176598"/>
                <a:gd name="connsiteX3" fmla="*/ 2881520 w 3083754"/>
                <a:gd name="connsiteY3" fmla="*/ 423790 h 2176598"/>
                <a:gd name="connsiteX4" fmla="*/ 2964439 w 3083754"/>
                <a:gd name="connsiteY4" fmla="*/ 488981 h 2176598"/>
                <a:gd name="connsiteX5" fmla="*/ 3082175 w 3083754"/>
                <a:gd name="connsiteY5" fmla="*/ 768543 h 2176598"/>
                <a:gd name="connsiteX6" fmla="*/ 3000657 w 3083754"/>
                <a:gd name="connsiteY6" fmla="*/ 938222 h 2176598"/>
                <a:gd name="connsiteX7" fmla="*/ 2513109 w 3083754"/>
                <a:gd name="connsiteY7" fmla="*/ 985026 h 2176598"/>
                <a:gd name="connsiteX8" fmla="*/ 1972270 w 3083754"/>
                <a:gd name="connsiteY8" fmla="*/ 1004410 h 2176598"/>
                <a:gd name="connsiteX9" fmla="*/ 2231272 w 3083754"/>
                <a:gd name="connsiteY9" fmla="*/ 665920 h 2176598"/>
                <a:gd name="connsiteX10" fmla="*/ 1969432 w 3083754"/>
                <a:gd name="connsiteY10" fmla="*/ 1006105 h 2176598"/>
                <a:gd name="connsiteX11" fmla="*/ 1914728 w 3083754"/>
                <a:gd name="connsiteY11" fmla="*/ 1150984 h 2176598"/>
                <a:gd name="connsiteX12" fmla="*/ 813445 w 3083754"/>
                <a:gd name="connsiteY12" fmla="*/ 2172549 h 2176598"/>
                <a:gd name="connsiteX13" fmla="*/ 29444 w 3083754"/>
                <a:gd name="connsiteY13" fmla="*/ 1486461 h 2176598"/>
                <a:gd name="connsiteX14" fmla="*/ 1158 w 3083754"/>
                <a:gd name="connsiteY14" fmla="*/ 1183760 h 2176598"/>
                <a:gd name="connsiteX15" fmla="*/ 624383 w 3083754"/>
                <a:gd name="connsiteY15" fmla="*/ 233173 h 2176598"/>
                <a:gd name="connsiteX16" fmla="*/ 1474962 w 3083754"/>
                <a:gd name="connsiteY16" fmla="*/ 3537 h 2176598"/>
                <a:gd name="connsiteX17" fmla="*/ 1669607 w 3083754"/>
                <a:gd name="connsiteY17" fmla="*/ 1159 h 2176598"/>
                <a:gd name="connsiteX0" fmla="*/ 1669607 w 3083754"/>
                <a:gd name="connsiteY0" fmla="*/ 1159 h 2176598"/>
                <a:gd name="connsiteX1" fmla="*/ 2727852 w 3083754"/>
                <a:gd name="connsiteY1" fmla="*/ 322605 h 2176598"/>
                <a:gd name="connsiteX2" fmla="*/ 2876598 w 3083754"/>
                <a:gd name="connsiteY2" fmla="*/ 424187 h 2176598"/>
                <a:gd name="connsiteX3" fmla="*/ 2881520 w 3083754"/>
                <a:gd name="connsiteY3" fmla="*/ 423790 h 2176598"/>
                <a:gd name="connsiteX4" fmla="*/ 2964439 w 3083754"/>
                <a:gd name="connsiteY4" fmla="*/ 488981 h 2176598"/>
                <a:gd name="connsiteX5" fmla="*/ 3082175 w 3083754"/>
                <a:gd name="connsiteY5" fmla="*/ 768543 h 2176598"/>
                <a:gd name="connsiteX6" fmla="*/ 3000657 w 3083754"/>
                <a:gd name="connsiteY6" fmla="*/ 938222 h 2176598"/>
                <a:gd name="connsiteX7" fmla="*/ 2513109 w 3083754"/>
                <a:gd name="connsiteY7" fmla="*/ 985026 h 2176598"/>
                <a:gd name="connsiteX8" fmla="*/ 1972270 w 3083754"/>
                <a:gd name="connsiteY8" fmla="*/ 1004410 h 2176598"/>
                <a:gd name="connsiteX9" fmla="*/ 1969432 w 3083754"/>
                <a:gd name="connsiteY9" fmla="*/ 1006105 h 2176598"/>
                <a:gd name="connsiteX10" fmla="*/ 1914728 w 3083754"/>
                <a:gd name="connsiteY10" fmla="*/ 1150984 h 2176598"/>
                <a:gd name="connsiteX11" fmla="*/ 813445 w 3083754"/>
                <a:gd name="connsiteY11" fmla="*/ 2172549 h 2176598"/>
                <a:gd name="connsiteX12" fmla="*/ 29444 w 3083754"/>
                <a:gd name="connsiteY12" fmla="*/ 1486461 h 2176598"/>
                <a:gd name="connsiteX13" fmla="*/ 1158 w 3083754"/>
                <a:gd name="connsiteY13" fmla="*/ 1183760 h 2176598"/>
                <a:gd name="connsiteX14" fmla="*/ 624383 w 3083754"/>
                <a:gd name="connsiteY14" fmla="*/ 233173 h 2176598"/>
                <a:gd name="connsiteX15" fmla="*/ 1474962 w 3083754"/>
                <a:gd name="connsiteY15" fmla="*/ 3537 h 2176598"/>
                <a:gd name="connsiteX16" fmla="*/ 1669607 w 3083754"/>
                <a:gd name="connsiteY16" fmla="*/ 1159 h 217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3754" h="2176598">
                  <a:moveTo>
                    <a:pt x="1669607" y="1159"/>
                  </a:moveTo>
                  <a:cubicBezTo>
                    <a:pt x="2055256" y="13801"/>
                    <a:pt x="2417479" y="129419"/>
                    <a:pt x="2727852" y="322605"/>
                  </a:cubicBezTo>
                  <a:lnTo>
                    <a:pt x="2876598" y="424187"/>
                  </a:lnTo>
                  <a:lnTo>
                    <a:pt x="2881520" y="423790"/>
                  </a:lnTo>
                  <a:cubicBezTo>
                    <a:pt x="2909696" y="444817"/>
                    <a:pt x="2937404" y="466664"/>
                    <a:pt x="2964439" y="488981"/>
                  </a:cubicBezTo>
                  <a:cubicBezTo>
                    <a:pt x="3046942" y="557134"/>
                    <a:pt x="3093071" y="662091"/>
                    <a:pt x="3082175" y="768543"/>
                  </a:cubicBezTo>
                  <a:cubicBezTo>
                    <a:pt x="3075792" y="831946"/>
                    <a:pt x="3050211" y="892093"/>
                    <a:pt x="3000657" y="938222"/>
                  </a:cubicBezTo>
                  <a:cubicBezTo>
                    <a:pt x="2872855" y="1057226"/>
                    <a:pt x="2669242" y="992182"/>
                    <a:pt x="2513109" y="985026"/>
                  </a:cubicBezTo>
                  <a:cubicBezTo>
                    <a:pt x="2332846" y="976551"/>
                    <a:pt x="2151080" y="978340"/>
                    <a:pt x="1972270" y="1004410"/>
                  </a:cubicBezTo>
                  <a:cubicBezTo>
                    <a:pt x="1881657" y="1007923"/>
                    <a:pt x="1979022" y="981676"/>
                    <a:pt x="1969432" y="1006105"/>
                  </a:cubicBezTo>
                  <a:cubicBezTo>
                    <a:pt x="1959842" y="1030534"/>
                    <a:pt x="1929405" y="1100464"/>
                    <a:pt x="1914728" y="1150984"/>
                  </a:cubicBezTo>
                  <a:cubicBezTo>
                    <a:pt x="1755687" y="1699396"/>
                    <a:pt x="1484035" y="2228288"/>
                    <a:pt x="813445" y="2172549"/>
                  </a:cubicBezTo>
                  <a:cubicBezTo>
                    <a:pt x="423579" y="2140087"/>
                    <a:pt x="118838" y="1863481"/>
                    <a:pt x="29444" y="1486461"/>
                  </a:cubicBezTo>
                  <a:cubicBezTo>
                    <a:pt x="5294" y="1384899"/>
                    <a:pt x="-3379" y="1283755"/>
                    <a:pt x="1158" y="1183760"/>
                  </a:cubicBezTo>
                  <a:cubicBezTo>
                    <a:pt x="19704" y="778557"/>
                    <a:pt x="262936" y="417507"/>
                    <a:pt x="624383" y="233173"/>
                  </a:cubicBezTo>
                  <a:cubicBezTo>
                    <a:pt x="881091" y="102176"/>
                    <a:pt x="1168754" y="21073"/>
                    <a:pt x="1474962" y="3537"/>
                  </a:cubicBezTo>
                  <a:cubicBezTo>
                    <a:pt x="1540407" y="-195"/>
                    <a:pt x="1605332" y="-948"/>
                    <a:pt x="1669607" y="1159"/>
                  </a:cubicBezTo>
                  <a:close/>
                </a:path>
              </a:pathLst>
            </a:custGeom>
            <a:solidFill>
              <a:schemeClr val="accent6">
                <a:lumMod val="50000"/>
              </a:schemeClr>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45" name="Shape">
              <a:extLst>
                <a:ext uri="{FF2B5EF4-FFF2-40B4-BE49-F238E27FC236}">
                  <a16:creationId xmlns:a16="http://schemas.microsoft.com/office/drawing/2014/main" id="{EC1BFBD6-1494-6D43-86DB-7D7E549EDA6F}"/>
                </a:ext>
              </a:extLst>
            </p:cNvPr>
            <p:cNvSpPr/>
            <p:nvPr/>
          </p:nvSpPr>
          <p:spPr>
            <a:xfrm>
              <a:off x="6520393" y="1706638"/>
              <a:ext cx="1111461" cy="585371"/>
            </a:xfrm>
            <a:custGeom>
              <a:avLst/>
              <a:gdLst/>
              <a:ahLst/>
              <a:cxnLst>
                <a:cxn ang="0">
                  <a:pos x="wd2" y="hd2"/>
                </a:cxn>
                <a:cxn ang="5400000">
                  <a:pos x="wd2" y="hd2"/>
                </a:cxn>
                <a:cxn ang="10800000">
                  <a:pos x="wd2" y="hd2"/>
                </a:cxn>
                <a:cxn ang="16200000">
                  <a:pos x="wd2" y="hd2"/>
                </a:cxn>
              </a:cxnLst>
              <a:rect l="0" t="0" r="r" b="b"/>
              <a:pathLst>
                <a:path w="21420" h="19961" extrusionOk="0">
                  <a:moveTo>
                    <a:pt x="0" y="19799"/>
                  </a:moveTo>
                  <a:cubicBezTo>
                    <a:pt x="3446" y="18910"/>
                    <a:pt x="6949" y="18849"/>
                    <a:pt x="10423" y="19138"/>
                  </a:cubicBezTo>
                  <a:cubicBezTo>
                    <a:pt x="13432" y="19382"/>
                    <a:pt x="17356" y="21600"/>
                    <a:pt x="19819" y="17542"/>
                  </a:cubicBezTo>
                  <a:cubicBezTo>
                    <a:pt x="20774" y="15969"/>
                    <a:pt x="21267" y="13918"/>
                    <a:pt x="21390" y="11756"/>
                  </a:cubicBezTo>
                  <a:cubicBezTo>
                    <a:pt x="21600" y="8126"/>
                    <a:pt x="20711" y="4547"/>
                    <a:pt x="19121" y="2223"/>
                  </a:cubicBezTo>
                  <a:cubicBezTo>
                    <a:pt x="18600" y="1462"/>
                    <a:pt x="18066" y="717"/>
                    <a:pt x="17523" y="0"/>
                  </a:cubicBezTo>
                  <a:cubicBezTo>
                    <a:pt x="10106" y="133"/>
                    <a:pt x="3192" y="7709"/>
                    <a:pt x="0" y="19799"/>
                  </a:cubicBezTo>
                  <a:close/>
                </a:path>
              </a:pathLst>
            </a:custGeom>
            <a:solidFill>
              <a:srgbClr val="033B5D"/>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46" name="Shape">
              <a:extLst>
                <a:ext uri="{FF2B5EF4-FFF2-40B4-BE49-F238E27FC236}">
                  <a16:creationId xmlns:a16="http://schemas.microsoft.com/office/drawing/2014/main" id="{0C62569E-5D7B-2640-89A0-932C17C5DF43}"/>
                </a:ext>
              </a:extLst>
            </p:cNvPr>
            <p:cNvSpPr/>
            <p:nvPr/>
          </p:nvSpPr>
          <p:spPr>
            <a:xfrm>
              <a:off x="4548080" y="1282836"/>
              <a:ext cx="2878628" cy="2176632"/>
            </a:xfrm>
            <a:custGeom>
              <a:avLst/>
              <a:gdLst/>
              <a:ahLst/>
              <a:cxnLst>
                <a:cxn ang="0">
                  <a:pos x="wd2" y="hd2"/>
                </a:cxn>
                <a:cxn ang="5400000">
                  <a:pos x="wd2" y="hd2"/>
                </a:cxn>
                <a:cxn ang="10800000">
                  <a:pos x="wd2" y="hd2"/>
                </a:cxn>
                <a:cxn ang="16200000">
                  <a:pos x="wd2" y="hd2"/>
                </a:cxn>
              </a:cxnLst>
              <a:rect l="0" t="0" r="r" b="b"/>
              <a:pathLst>
                <a:path w="21575" h="20853" extrusionOk="0">
                  <a:moveTo>
                    <a:pt x="11055" y="34"/>
                  </a:moveTo>
                  <a:cubicBezTo>
                    <a:pt x="8760" y="202"/>
                    <a:pt x="6604" y="979"/>
                    <a:pt x="4680" y="2234"/>
                  </a:cubicBezTo>
                  <a:cubicBezTo>
                    <a:pt x="1971" y="4000"/>
                    <a:pt x="148" y="7459"/>
                    <a:pt x="9" y="11341"/>
                  </a:cubicBezTo>
                  <a:cubicBezTo>
                    <a:pt x="-25" y="12299"/>
                    <a:pt x="40" y="13268"/>
                    <a:pt x="221" y="14241"/>
                  </a:cubicBezTo>
                  <a:cubicBezTo>
                    <a:pt x="891" y="17853"/>
                    <a:pt x="3175" y="20503"/>
                    <a:pt x="6097" y="20814"/>
                  </a:cubicBezTo>
                  <a:cubicBezTo>
                    <a:pt x="11123" y="21348"/>
                    <a:pt x="13159" y="16281"/>
                    <a:pt x="14351" y="11027"/>
                  </a:cubicBezTo>
                  <a:cubicBezTo>
                    <a:pt x="14461" y="10543"/>
                    <a:pt x="14599" y="10081"/>
                    <a:pt x="14761" y="9639"/>
                  </a:cubicBezTo>
                  <a:cubicBezTo>
                    <a:pt x="16002" y="6243"/>
                    <a:pt x="18691" y="4114"/>
                    <a:pt x="21575" y="4077"/>
                  </a:cubicBezTo>
                  <a:cubicBezTo>
                    <a:pt x="18654" y="1288"/>
                    <a:pt x="14979" y="-252"/>
                    <a:pt x="11055" y="34"/>
                  </a:cubicBezTo>
                  <a:close/>
                </a:path>
              </a:pathLst>
            </a:custGeom>
            <a:solidFill>
              <a:srgbClr val="055A8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grpSp>
      <p:grpSp>
        <p:nvGrpSpPr>
          <p:cNvPr id="51" name="Group 50">
            <a:extLst>
              <a:ext uri="{FF2B5EF4-FFF2-40B4-BE49-F238E27FC236}">
                <a16:creationId xmlns:a16="http://schemas.microsoft.com/office/drawing/2014/main" id="{8EDC169C-22E4-4FD0-BB3B-08B7630302F1}"/>
              </a:ext>
            </a:extLst>
          </p:cNvPr>
          <p:cNvGrpSpPr/>
          <p:nvPr/>
        </p:nvGrpSpPr>
        <p:grpSpPr>
          <a:xfrm>
            <a:off x="3781976" y="3320337"/>
            <a:ext cx="2770112" cy="2447066"/>
            <a:chOff x="3781976" y="3320337"/>
            <a:chExt cx="2770112" cy="2447066"/>
          </a:xfrm>
        </p:grpSpPr>
        <p:sp>
          <p:nvSpPr>
            <p:cNvPr id="52" name="Freeform: Shape 97">
              <a:extLst>
                <a:ext uri="{FF2B5EF4-FFF2-40B4-BE49-F238E27FC236}">
                  <a16:creationId xmlns:a16="http://schemas.microsoft.com/office/drawing/2014/main" id="{E80FA6BA-ED0F-4E07-8F58-F3FE283CB7FB}"/>
                </a:ext>
              </a:extLst>
            </p:cNvPr>
            <p:cNvSpPr/>
            <p:nvPr/>
          </p:nvSpPr>
          <p:spPr>
            <a:xfrm>
              <a:off x="3781976" y="3320337"/>
              <a:ext cx="2770104" cy="2447055"/>
            </a:xfrm>
            <a:custGeom>
              <a:avLst/>
              <a:gdLst>
                <a:gd name="connsiteX0" fmla="*/ 87778 w 2770104"/>
                <a:gd name="connsiteY0" fmla="*/ 507056 h 2447055"/>
                <a:gd name="connsiteX1" fmla="*/ 94720 w 2770104"/>
                <a:gd name="connsiteY1" fmla="*/ 514928 h 2447055"/>
                <a:gd name="connsiteX2" fmla="*/ 94756 w 2770104"/>
                <a:gd name="connsiteY2" fmla="*/ 514959 h 2447055"/>
                <a:gd name="connsiteX3" fmla="*/ 291363 w 2770104"/>
                <a:gd name="connsiteY3" fmla="*/ 37 h 2447055"/>
                <a:gd name="connsiteX4" fmla="*/ 340657 w 2770104"/>
                <a:gd name="connsiteY4" fmla="*/ 4063 h 2447055"/>
                <a:gd name="connsiteX5" fmla="*/ 670095 w 2770104"/>
                <a:gd name="connsiteY5" fmla="*/ 366415 h 2447055"/>
                <a:gd name="connsiteX6" fmla="*/ 1009630 w 2770104"/>
                <a:gd name="connsiteY6" fmla="*/ 787740 h 2447055"/>
                <a:gd name="connsiteX7" fmla="*/ 202505 w 2770104"/>
                <a:gd name="connsiteY7" fmla="*/ 607183 h 2447055"/>
                <a:gd name="connsiteX8" fmla="*/ 105917 w 2770104"/>
                <a:gd name="connsiteY8" fmla="*/ 524520 h 2447055"/>
                <a:gd name="connsiteX9" fmla="*/ 202393 w 2770104"/>
                <a:gd name="connsiteY9" fmla="*/ 607159 h 2447055"/>
                <a:gd name="connsiteX10" fmla="*/ 1009517 w 2770104"/>
                <a:gd name="connsiteY10" fmla="*/ 787785 h 2447055"/>
                <a:gd name="connsiteX11" fmla="*/ 1158284 w 2770104"/>
                <a:gd name="connsiteY11" fmla="*/ 744734 h 2447055"/>
                <a:gd name="connsiteX12" fmla="*/ 2636089 w 2770104"/>
                <a:gd name="connsiteY12" fmla="*/ 1014899 h 2447055"/>
                <a:gd name="connsiteX13" fmla="*/ 2556308 w 2770104"/>
                <a:gd name="connsiteY13" fmla="*/ 2053675 h 2447055"/>
                <a:gd name="connsiteX14" fmla="*/ 2330786 w 2770104"/>
                <a:gd name="connsiteY14" fmla="*/ 2257367 h 2447055"/>
                <a:gd name="connsiteX15" fmla="*/ 1196200 w 2770104"/>
                <a:gd name="connsiteY15" fmla="*/ 2327824 h 2447055"/>
                <a:gd name="connsiteX16" fmla="*/ 502652 w 2770104"/>
                <a:gd name="connsiteY16" fmla="*/ 1784092 h 2447055"/>
                <a:gd name="connsiteX17" fmla="*/ 7792 w 2770104"/>
                <a:gd name="connsiteY17" fmla="*/ 589849 h 2447055"/>
                <a:gd name="connsiteX18" fmla="*/ 7 w 2770104"/>
                <a:gd name="connsiteY18" fmla="*/ 407643 h 2447055"/>
                <a:gd name="connsiteX19" fmla="*/ 0 w 2770104"/>
                <a:gd name="connsiteY19" fmla="*/ 407635 h 2447055"/>
                <a:gd name="connsiteX20" fmla="*/ 2 w 2770104"/>
                <a:gd name="connsiteY20" fmla="*/ 407541 h 2447055"/>
                <a:gd name="connsiteX21" fmla="*/ 1 w 2770104"/>
                <a:gd name="connsiteY21" fmla="*/ 407513 h 2447055"/>
                <a:gd name="connsiteX22" fmla="*/ 3 w 2770104"/>
                <a:gd name="connsiteY22" fmla="*/ 407515 h 2447055"/>
                <a:gd name="connsiteX23" fmla="*/ 2431 w 2770104"/>
                <a:gd name="connsiteY23" fmla="*/ 302010 h 2447055"/>
                <a:gd name="connsiteX24" fmla="*/ 155838 w 2770104"/>
                <a:gd name="connsiteY24" fmla="*/ 40379 h 2447055"/>
                <a:gd name="connsiteX25" fmla="*/ 291363 w 2770104"/>
                <a:gd name="connsiteY25" fmla="*/ 37 h 2447055"/>
                <a:gd name="connsiteX0" fmla="*/ 87778 w 2770104"/>
                <a:gd name="connsiteY0" fmla="*/ 507056 h 2447055"/>
                <a:gd name="connsiteX1" fmla="*/ 94720 w 2770104"/>
                <a:gd name="connsiteY1" fmla="*/ 514928 h 2447055"/>
                <a:gd name="connsiteX2" fmla="*/ 94756 w 2770104"/>
                <a:gd name="connsiteY2" fmla="*/ 514959 h 2447055"/>
                <a:gd name="connsiteX3" fmla="*/ 87778 w 2770104"/>
                <a:gd name="connsiteY3" fmla="*/ 507056 h 2447055"/>
                <a:gd name="connsiteX4" fmla="*/ 291363 w 2770104"/>
                <a:gd name="connsiteY4" fmla="*/ 37 h 2447055"/>
                <a:gd name="connsiteX5" fmla="*/ 340657 w 2770104"/>
                <a:gd name="connsiteY5" fmla="*/ 4063 h 2447055"/>
                <a:gd name="connsiteX6" fmla="*/ 670095 w 2770104"/>
                <a:gd name="connsiteY6" fmla="*/ 366415 h 2447055"/>
                <a:gd name="connsiteX7" fmla="*/ 1009630 w 2770104"/>
                <a:gd name="connsiteY7" fmla="*/ 787740 h 2447055"/>
                <a:gd name="connsiteX8" fmla="*/ 202505 w 2770104"/>
                <a:gd name="connsiteY8" fmla="*/ 607183 h 2447055"/>
                <a:gd name="connsiteX9" fmla="*/ 105917 w 2770104"/>
                <a:gd name="connsiteY9" fmla="*/ 524520 h 2447055"/>
                <a:gd name="connsiteX10" fmla="*/ 1009517 w 2770104"/>
                <a:gd name="connsiteY10" fmla="*/ 787785 h 2447055"/>
                <a:gd name="connsiteX11" fmla="*/ 1158284 w 2770104"/>
                <a:gd name="connsiteY11" fmla="*/ 744734 h 2447055"/>
                <a:gd name="connsiteX12" fmla="*/ 2636089 w 2770104"/>
                <a:gd name="connsiteY12" fmla="*/ 1014899 h 2447055"/>
                <a:gd name="connsiteX13" fmla="*/ 2556308 w 2770104"/>
                <a:gd name="connsiteY13" fmla="*/ 2053675 h 2447055"/>
                <a:gd name="connsiteX14" fmla="*/ 2330786 w 2770104"/>
                <a:gd name="connsiteY14" fmla="*/ 2257367 h 2447055"/>
                <a:gd name="connsiteX15" fmla="*/ 1196200 w 2770104"/>
                <a:gd name="connsiteY15" fmla="*/ 2327824 h 2447055"/>
                <a:gd name="connsiteX16" fmla="*/ 502652 w 2770104"/>
                <a:gd name="connsiteY16" fmla="*/ 1784092 h 2447055"/>
                <a:gd name="connsiteX17" fmla="*/ 7792 w 2770104"/>
                <a:gd name="connsiteY17" fmla="*/ 589849 h 2447055"/>
                <a:gd name="connsiteX18" fmla="*/ 7 w 2770104"/>
                <a:gd name="connsiteY18" fmla="*/ 407643 h 2447055"/>
                <a:gd name="connsiteX19" fmla="*/ 0 w 2770104"/>
                <a:gd name="connsiteY19" fmla="*/ 407635 h 2447055"/>
                <a:gd name="connsiteX20" fmla="*/ 2 w 2770104"/>
                <a:gd name="connsiteY20" fmla="*/ 407541 h 2447055"/>
                <a:gd name="connsiteX21" fmla="*/ 1 w 2770104"/>
                <a:gd name="connsiteY21" fmla="*/ 407513 h 2447055"/>
                <a:gd name="connsiteX22" fmla="*/ 3 w 2770104"/>
                <a:gd name="connsiteY22" fmla="*/ 407515 h 2447055"/>
                <a:gd name="connsiteX23" fmla="*/ 2431 w 2770104"/>
                <a:gd name="connsiteY23" fmla="*/ 302010 h 2447055"/>
                <a:gd name="connsiteX24" fmla="*/ 155838 w 2770104"/>
                <a:gd name="connsiteY24" fmla="*/ 40379 h 2447055"/>
                <a:gd name="connsiteX25" fmla="*/ 291363 w 2770104"/>
                <a:gd name="connsiteY25" fmla="*/ 37 h 2447055"/>
                <a:gd name="connsiteX0" fmla="*/ 87778 w 2770104"/>
                <a:gd name="connsiteY0" fmla="*/ 507056 h 2447055"/>
                <a:gd name="connsiteX1" fmla="*/ 94720 w 2770104"/>
                <a:gd name="connsiteY1" fmla="*/ 514928 h 2447055"/>
                <a:gd name="connsiteX2" fmla="*/ 94756 w 2770104"/>
                <a:gd name="connsiteY2" fmla="*/ 514959 h 2447055"/>
                <a:gd name="connsiteX3" fmla="*/ 87778 w 2770104"/>
                <a:gd name="connsiteY3" fmla="*/ 507056 h 2447055"/>
                <a:gd name="connsiteX4" fmla="*/ 291363 w 2770104"/>
                <a:gd name="connsiteY4" fmla="*/ 37 h 2447055"/>
                <a:gd name="connsiteX5" fmla="*/ 340657 w 2770104"/>
                <a:gd name="connsiteY5" fmla="*/ 4063 h 2447055"/>
                <a:gd name="connsiteX6" fmla="*/ 670095 w 2770104"/>
                <a:gd name="connsiteY6" fmla="*/ 366415 h 2447055"/>
                <a:gd name="connsiteX7" fmla="*/ 1009630 w 2770104"/>
                <a:gd name="connsiteY7" fmla="*/ 787740 h 2447055"/>
                <a:gd name="connsiteX8" fmla="*/ 105917 w 2770104"/>
                <a:gd name="connsiteY8" fmla="*/ 524520 h 2447055"/>
                <a:gd name="connsiteX9" fmla="*/ 1009517 w 2770104"/>
                <a:gd name="connsiteY9" fmla="*/ 787785 h 2447055"/>
                <a:gd name="connsiteX10" fmla="*/ 1158284 w 2770104"/>
                <a:gd name="connsiteY10" fmla="*/ 744734 h 2447055"/>
                <a:gd name="connsiteX11" fmla="*/ 2636089 w 2770104"/>
                <a:gd name="connsiteY11" fmla="*/ 1014899 h 2447055"/>
                <a:gd name="connsiteX12" fmla="*/ 2556308 w 2770104"/>
                <a:gd name="connsiteY12" fmla="*/ 2053675 h 2447055"/>
                <a:gd name="connsiteX13" fmla="*/ 2330786 w 2770104"/>
                <a:gd name="connsiteY13" fmla="*/ 2257367 h 2447055"/>
                <a:gd name="connsiteX14" fmla="*/ 1196200 w 2770104"/>
                <a:gd name="connsiteY14" fmla="*/ 2327824 h 2447055"/>
                <a:gd name="connsiteX15" fmla="*/ 502652 w 2770104"/>
                <a:gd name="connsiteY15" fmla="*/ 1784092 h 2447055"/>
                <a:gd name="connsiteX16" fmla="*/ 7792 w 2770104"/>
                <a:gd name="connsiteY16" fmla="*/ 589849 h 2447055"/>
                <a:gd name="connsiteX17" fmla="*/ 7 w 2770104"/>
                <a:gd name="connsiteY17" fmla="*/ 407643 h 2447055"/>
                <a:gd name="connsiteX18" fmla="*/ 0 w 2770104"/>
                <a:gd name="connsiteY18" fmla="*/ 407635 h 2447055"/>
                <a:gd name="connsiteX19" fmla="*/ 2 w 2770104"/>
                <a:gd name="connsiteY19" fmla="*/ 407541 h 2447055"/>
                <a:gd name="connsiteX20" fmla="*/ 1 w 2770104"/>
                <a:gd name="connsiteY20" fmla="*/ 407513 h 2447055"/>
                <a:gd name="connsiteX21" fmla="*/ 3 w 2770104"/>
                <a:gd name="connsiteY21" fmla="*/ 407515 h 2447055"/>
                <a:gd name="connsiteX22" fmla="*/ 2431 w 2770104"/>
                <a:gd name="connsiteY22" fmla="*/ 302010 h 2447055"/>
                <a:gd name="connsiteX23" fmla="*/ 155838 w 2770104"/>
                <a:gd name="connsiteY23" fmla="*/ 40379 h 2447055"/>
                <a:gd name="connsiteX24" fmla="*/ 291363 w 2770104"/>
                <a:gd name="connsiteY24" fmla="*/ 37 h 2447055"/>
                <a:gd name="connsiteX0" fmla="*/ 87778 w 2770104"/>
                <a:gd name="connsiteY0" fmla="*/ 507056 h 2447055"/>
                <a:gd name="connsiteX1" fmla="*/ 94720 w 2770104"/>
                <a:gd name="connsiteY1" fmla="*/ 514928 h 2447055"/>
                <a:gd name="connsiteX2" fmla="*/ 94756 w 2770104"/>
                <a:gd name="connsiteY2" fmla="*/ 514959 h 2447055"/>
                <a:gd name="connsiteX3" fmla="*/ 87778 w 2770104"/>
                <a:gd name="connsiteY3" fmla="*/ 507056 h 2447055"/>
                <a:gd name="connsiteX4" fmla="*/ 291363 w 2770104"/>
                <a:gd name="connsiteY4" fmla="*/ 37 h 2447055"/>
                <a:gd name="connsiteX5" fmla="*/ 340657 w 2770104"/>
                <a:gd name="connsiteY5" fmla="*/ 4063 h 2447055"/>
                <a:gd name="connsiteX6" fmla="*/ 670095 w 2770104"/>
                <a:gd name="connsiteY6" fmla="*/ 366415 h 2447055"/>
                <a:gd name="connsiteX7" fmla="*/ 1009630 w 2770104"/>
                <a:gd name="connsiteY7" fmla="*/ 787740 h 2447055"/>
                <a:gd name="connsiteX8" fmla="*/ 1009517 w 2770104"/>
                <a:gd name="connsiteY8" fmla="*/ 787785 h 2447055"/>
                <a:gd name="connsiteX9" fmla="*/ 1158284 w 2770104"/>
                <a:gd name="connsiteY9" fmla="*/ 744734 h 2447055"/>
                <a:gd name="connsiteX10" fmla="*/ 2636089 w 2770104"/>
                <a:gd name="connsiteY10" fmla="*/ 1014899 h 2447055"/>
                <a:gd name="connsiteX11" fmla="*/ 2556308 w 2770104"/>
                <a:gd name="connsiteY11" fmla="*/ 2053675 h 2447055"/>
                <a:gd name="connsiteX12" fmla="*/ 2330786 w 2770104"/>
                <a:gd name="connsiteY12" fmla="*/ 2257367 h 2447055"/>
                <a:gd name="connsiteX13" fmla="*/ 1196200 w 2770104"/>
                <a:gd name="connsiteY13" fmla="*/ 2327824 h 2447055"/>
                <a:gd name="connsiteX14" fmla="*/ 502652 w 2770104"/>
                <a:gd name="connsiteY14" fmla="*/ 1784092 h 2447055"/>
                <a:gd name="connsiteX15" fmla="*/ 7792 w 2770104"/>
                <a:gd name="connsiteY15" fmla="*/ 589849 h 2447055"/>
                <a:gd name="connsiteX16" fmla="*/ 7 w 2770104"/>
                <a:gd name="connsiteY16" fmla="*/ 407643 h 2447055"/>
                <a:gd name="connsiteX17" fmla="*/ 0 w 2770104"/>
                <a:gd name="connsiteY17" fmla="*/ 407635 h 2447055"/>
                <a:gd name="connsiteX18" fmla="*/ 2 w 2770104"/>
                <a:gd name="connsiteY18" fmla="*/ 407541 h 2447055"/>
                <a:gd name="connsiteX19" fmla="*/ 1 w 2770104"/>
                <a:gd name="connsiteY19" fmla="*/ 407513 h 2447055"/>
                <a:gd name="connsiteX20" fmla="*/ 3 w 2770104"/>
                <a:gd name="connsiteY20" fmla="*/ 407515 h 2447055"/>
                <a:gd name="connsiteX21" fmla="*/ 2431 w 2770104"/>
                <a:gd name="connsiteY21" fmla="*/ 302010 h 2447055"/>
                <a:gd name="connsiteX22" fmla="*/ 155838 w 2770104"/>
                <a:gd name="connsiteY22" fmla="*/ 40379 h 2447055"/>
                <a:gd name="connsiteX23" fmla="*/ 291363 w 2770104"/>
                <a:gd name="connsiteY23" fmla="*/ 37 h 2447055"/>
                <a:gd name="connsiteX0" fmla="*/ 94756 w 2770104"/>
                <a:gd name="connsiteY0" fmla="*/ 514959 h 2447055"/>
                <a:gd name="connsiteX1" fmla="*/ 94720 w 2770104"/>
                <a:gd name="connsiteY1" fmla="*/ 514928 h 2447055"/>
                <a:gd name="connsiteX2" fmla="*/ 94756 w 2770104"/>
                <a:gd name="connsiteY2" fmla="*/ 514959 h 2447055"/>
                <a:gd name="connsiteX3" fmla="*/ 291363 w 2770104"/>
                <a:gd name="connsiteY3" fmla="*/ 37 h 2447055"/>
                <a:gd name="connsiteX4" fmla="*/ 340657 w 2770104"/>
                <a:gd name="connsiteY4" fmla="*/ 4063 h 2447055"/>
                <a:gd name="connsiteX5" fmla="*/ 670095 w 2770104"/>
                <a:gd name="connsiteY5" fmla="*/ 366415 h 2447055"/>
                <a:gd name="connsiteX6" fmla="*/ 1009630 w 2770104"/>
                <a:gd name="connsiteY6" fmla="*/ 787740 h 2447055"/>
                <a:gd name="connsiteX7" fmla="*/ 1009517 w 2770104"/>
                <a:gd name="connsiteY7" fmla="*/ 787785 h 2447055"/>
                <a:gd name="connsiteX8" fmla="*/ 1158284 w 2770104"/>
                <a:gd name="connsiteY8" fmla="*/ 744734 h 2447055"/>
                <a:gd name="connsiteX9" fmla="*/ 2636089 w 2770104"/>
                <a:gd name="connsiteY9" fmla="*/ 1014899 h 2447055"/>
                <a:gd name="connsiteX10" fmla="*/ 2556308 w 2770104"/>
                <a:gd name="connsiteY10" fmla="*/ 2053675 h 2447055"/>
                <a:gd name="connsiteX11" fmla="*/ 2330786 w 2770104"/>
                <a:gd name="connsiteY11" fmla="*/ 2257367 h 2447055"/>
                <a:gd name="connsiteX12" fmla="*/ 1196200 w 2770104"/>
                <a:gd name="connsiteY12" fmla="*/ 2327824 h 2447055"/>
                <a:gd name="connsiteX13" fmla="*/ 502652 w 2770104"/>
                <a:gd name="connsiteY13" fmla="*/ 1784092 h 2447055"/>
                <a:gd name="connsiteX14" fmla="*/ 7792 w 2770104"/>
                <a:gd name="connsiteY14" fmla="*/ 589849 h 2447055"/>
                <a:gd name="connsiteX15" fmla="*/ 7 w 2770104"/>
                <a:gd name="connsiteY15" fmla="*/ 407643 h 2447055"/>
                <a:gd name="connsiteX16" fmla="*/ 0 w 2770104"/>
                <a:gd name="connsiteY16" fmla="*/ 407635 h 2447055"/>
                <a:gd name="connsiteX17" fmla="*/ 2 w 2770104"/>
                <a:gd name="connsiteY17" fmla="*/ 407541 h 2447055"/>
                <a:gd name="connsiteX18" fmla="*/ 1 w 2770104"/>
                <a:gd name="connsiteY18" fmla="*/ 407513 h 2447055"/>
                <a:gd name="connsiteX19" fmla="*/ 3 w 2770104"/>
                <a:gd name="connsiteY19" fmla="*/ 407515 h 2447055"/>
                <a:gd name="connsiteX20" fmla="*/ 2431 w 2770104"/>
                <a:gd name="connsiteY20" fmla="*/ 302010 h 2447055"/>
                <a:gd name="connsiteX21" fmla="*/ 155838 w 2770104"/>
                <a:gd name="connsiteY21" fmla="*/ 40379 h 2447055"/>
                <a:gd name="connsiteX22" fmla="*/ 291363 w 2770104"/>
                <a:gd name="connsiteY22" fmla="*/ 37 h 2447055"/>
                <a:gd name="connsiteX0" fmla="*/ 291363 w 2770104"/>
                <a:gd name="connsiteY0" fmla="*/ 37 h 2447055"/>
                <a:gd name="connsiteX1" fmla="*/ 340657 w 2770104"/>
                <a:gd name="connsiteY1" fmla="*/ 4063 h 2447055"/>
                <a:gd name="connsiteX2" fmla="*/ 670095 w 2770104"/>
                <a:gd name="connsiteY2" fmla="*/ 366415 h 2447055"/>
                <a:gd name="connsiteX3" fmla="*/ 1009630 w 2770104"/>
                <a:gd name="connsiteY3" fmla="*/ 787740 h 2447055"/>
                <a:gd name="connsiteX4" fmla="*/ 1009517 w 2770104"/>
                <a:gd name="connsiteY4" fmla="*/ 787785 h 2447055"/>
                <a:gd name="connsiteX5" fmla="*/ 1158284 w 2770104"/>
                <a:gd name="connsiteY5" fmla="*/ 744734 h 2447055"/>
                <a:gd name="connsiteX6" fmla="*/ 2636089 w 2770104"/>
                <a:gd name="connsiteY6" fmla="*/ 1014899 h 2447055"/>
                <a:gd name="connsiteX7" fmla="*/ 2556308 w 2770104"/>
                <a:gd name="connsiteY7" fmla="*/ 2053675 h 2447055"/>
                <a:gd name="connsiteX8" fmla="*/ 2330786 w 2770104"/>
                <a:gd name="connsiteY8" fmla="*/ 2257367 h 2447055"/>
                <a:gd name="connsiteX9" fmla="*/ 1196200 w 2770104"/>
                <a:gd name="connsiteY9" fmla="*/ 2327824 h 2447055"/>
                <a:gd name="connsiteX10" fmla="*/ 502652 w 2770104"/>
                <a:gd name="connsiteY10" fmla="*/ 1784092 h 2447055"/>
                <a:gd name="connsiteX11" fmla="*/ 7792 w 2770104"/>
                <a:gd name="connsiteY11" fmla="*/ 589849 h 2447055"/>
                <a:gd name="connsiteX12" fmla="*/ 7 w 2770104"/>
                <a:gd name="connsiteY12" fmla="*/ 407643 h 2447055"/>
                <a:gd name="connsiteX13" fmla="*/ 0 w 2770104"/>
                <a:gd name="connsiteY13" fmla="*/ 407635 h 2447055"/>
                <a:gd name="connsiteX14" fmla="*/ 2 w 2770104"/>
                <a:gd name="connsiteY14" fmla="*/ 407541 h 2447055"/>
                <a:gd name="connsiteX15" fmla="*/ 1 w 2770104"/>
                <a:gd name="connsiteY15" fmla="*/ 407513 h 2447055"/>
                <a:gd name="connsiteX16" fmla="*/ 3 w 2770104"/>
                <a:gd name="connsiteY16" fmla="*/ 407515 h 2447055"/>
                <a:gd name="connsiteX17" fmla="*/ 2431 w 2770104"/>
                <a:gd name="connsiteY17" fmla="*/ 302010 h 2447055"/>
                <a:gd name="connsiteX18" fmla="*/ 155838 w 2770104"/>
                <a:gd name="connsiteY18" fmla="*/ 40379 h 2447055"/>
                <a:gd name="connsiteX19" fmla="*/ 291363 w 2770104"/>
                <a:gd name="connsiteY19" fmla="*/ 37 h 244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0104" h="2447055">
                  <a:moveTo>
                    <a:pt x="291363" y="37"/>
                  </a:moveTo>
                  <a:cubicBezTo>
                    <a:pt x="307534" y="-243"/>
                    <a:pt x="323993" y="1044"/>
                    <a:pt x="340657" y="4063"/>
                  </a:cubicBezTo>
                  <a:cubicBezTo>
                    <a:pt x="512481" y="35191"/>
                    <a:pt x="582407" y="237119"/>
                    <a:pt x="670095" y="366415"/>
                  </a:cubicBezTo>
                  <a:cubicBezTo>
                    <a:pt x="771479" y="515692"/>
                    <a:pt x="881697" y="660147"/>
                    <a:pt x="1009630" y="787740"/>
                  </a:cubicBezTo>
                  <a:cubicBezTo>
                    <a:pt x="1066200" y="857968"/>
                    <a:pt x="984741" y="794953"/>
                    <a:pt x="1009517" y="787785"/>
                  </a:cubicBezTo>
                  <a:cubicBezTo>
                    <a:pt x="1034293" y="780617"/>
                    <a:pt x="1109046" y="763198"/>
                    <a:pt x="1158284" y="744734"/>
                  </a:cubicBezTo>
                  <a:cubicBezTo>
                    <a:pt x="1692796" y="543665"/>
                    <a:pt x="2279046" y="444539"/>
                    <a:pt x="2636089" y="1014899"/>
                  </a:cubicBezTo>
                  <a:cubicBezTo>
                    <a:pt x="2843706" y="1346580"/>
                    <a:pt x="2804737" y="1756201"/>
                    <a:pt x="2556308" y="2053675"/>
                  </a:cubicBezTo>
                  <a:cubicBezTo>
                    <a:pt x="2489560" y="2133655"/>
                    <a:pt x="2413332" y="2201294"/>
                    <a:pt x="2330786" y="2257367"/>
                  </a:cubicBezTo>
                  <a:cubicBezTo>
                    <a:pt x="1995071" y="2485259"/>
                    <a:pt x="1560353" y="2506639"/>
                    <a:pt x="1196200" y="2327824"/>
                  </a:cubicBezTo>
                  <a:cubicBezTo>
                    <a:pt x="937371" y="2200710"/>
                    <a:pt x="700264" y="2018981"/>
                    <a:pt x="502652" y="1784092"/>
                  </a:cubicBezTo>
                  <a:cubicBezTo>
                    <a:pt x="207289" y="1432902"/>
                    <a:pt x="44070" y="1014747"/>
                    <a:pt x="7792" y="589849"/>
                  </a:cubicBezTo>
                  <a:lnTo>
                    <a:pt x="7" y="407643"/>
                  </a:lnTo>
                  <a:cubicBezTo>
                    <a:pt x="5" y="407640"/>
                    <a:pt x="2" y="407638"/>
                    <a:pt x="0" y="407635"/>
                  </a:cubicBezTo>
                  <a:cubicBezTo>
                    <a:pt x="1" y="407604"/>
                    <a:pt x="1" y="407572"/>
                    <a:pt x="2" y="407541"/>
                  </a:cubicBezTo>
                  <a:cubicBezTo>
                    <a:pt x="2" y="407532"/>
                    <a:pt x="1" y="407522"/>
                    <a:pt x="1" y="407513"/>
                  </a:cubicBezTo>
                  <a:lnTo>
                    <a:pt x="3" y="407515"/>
                  </a:lnTo>
                  <a:cubicBezTo>
                    <a:pt x="812" y="372347"/>
                    <a:pt x="1622" y="337178"/>
                    <a:pt x="2431" y="302010"/>
                  </a:cubicBezTo>
                  <a:cubicBezTo>
                    <a:pt x="7666" y="195250"/>
                    <a:pt x="64037" y="95340"/>
                    <a:pt x="155838" y="40379"/>
                  </a:cubicBezTo>
                  <a:cubicBezTo>
                    <a:pt x="196925" y="15817"/>
                    <a:pt x="242849" y="876"/>
                    <a:pt x="291363" y="37"/>
                  </a:cubicBezTo>
                  <a:close/>
                </a:path>
              </a:pathLst>
            </a:custGeom>
            <a:solidFill>
              <a:schemeClr val="accent3">
                <a:lumMod val="50000"/>
              </a:schemeClr>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53" name="Shape">
              <a:extLst>
                <a:ext uri="{FF2B5EF4-FFF2-40B4-BE49-F238E27FC236}">
                  <a16:creationId xmlns:a16="http://schemas.microsoft.com/office/drawing/2014/main" id="{873A038F-C5D3-4A43-9B46-CA9DDF824C0C}"/>
                </a:ext>
              </a:extLst>
            </p:cNvPr>
            <p:cNvSpPr/>
            <p:nvPr/>
          </p:nvSpPr>
          <p:spPr>
            <a:xfrm>
              <a:off x="3781976" y="3320347"/>
              <a:ext cx="1009630" cy="808563"/>
            </a:xfrm>
            <a:custGeom>
              <a:avLst/>
              <a:gdLst/>
              <a:ahLst/>
              <a:cxnLst>
                <a:cxn ang="0">
                  <a:pos x="wd2" y="hd2"/>
                </a:cxn>
                <a:cxn ang="5400000">
                  <a:pos x="wd2" y="hd2"/>
                </a:cxn>
                <a:cxn ang="10800000">
                  <a:pos x="wd2" y="hd2"/>
                </a:cxn>
                <a:cxn ang="16200000">
                  <a:pos x="wd2" y="hd2"/>
                </a:cxn>
              </a:cxnLst>
              <a:rect l="0" t="0" r="r" b="b"/>
              <a:pathLst>
                <a:path w="21600" h="19949" extrusionOk="0">
                  <a:moveTo>
                    <a:pt x="21600" y="19435"/>
                  </a:moveTo>
                  <a:cubicBezTo>
                    <a:pt x="18863" y="16287"/>
                    <a:pt x="16505" y="12723"/>
                    <a:pt x="14336" y="9040"/>
                  </a:cubicBezTo>
                  <a:cubicBezTo>
                    <a:pt x="12460" y="5850"/>
                    <a:pt x="10964" y="868"/>
                    <a:pt x="7288" y="100"/>
                  </a:cubicBezTo>
                  <a:cubicBezTo>
                    <a:pt x="5862" y="-198"/>
                    <a:pt x="4506" y="188"/>
                    <a:pt x="3334" y="996"/>
                  </a:cubicBezTo>
                  <a:cubicBezTo>
                    <a:pt x="1370" y="2352"/>
                    <a:pt x="164" y="4817"/>
                    <a:pt x="52" y="7451"/>
                  </a:cubicBezTo>
                  <a:cubicBezTo>
                    <a:pt x="17" y="8320"/>
                    <a:pt x="0" y="9188"/>
                    <a:pt x="0" y="10057"/>
                  </a:cubicBezTo>
                  <a:cubicBezTo>
                    <a:pt x="5001" y="17598"/>
                    <a:pt x="13405" y="21402"/>
                    <a:pt x="21600" y="19435"/>
                  </a:cubicBezTo>
                  <a:close/>
                </a:path>
              </a:pathLst>
            </a:custGeom>
            <a:solidFill>
              <a:srgbClr val="050F2D"/>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54" name="Shape">
              <a:extLst>
                <a:ext uri="{FF2B5EF4-FFF2-40B4-BE49-F238E27FC236}">
                  <a16:creationId xmlns:a16="http://schemas.microsoft.com/office/drawing/2014/main" id="{CA76515F-C1DA-724C-BBE6-C8FF28B5D033}"/>
                </a:ext>
              </a:extLst>
            </p:cNvPr>
            <p:cNvSpPr/>
            <p:nvPr/>
          </p:nvSpPr>
          <p:spPr>
            <a:xfrm>
              <a:off x="3781977" y="3727850"/>
              <a:ext cx="2770111" cy="2039553"/>
            </a:xfrm>
            <a:custGeom>
              <a:avLst/>
              <a:gdLst/>
              <a:ahLst/>
              <a:cxnLst>
                <a:cxn ang="0">
                  <a:pos x="wd2" y="hd2"/>
                </a:cxn>
                <a:cxn ang="5400000">
                  <a:pos x="wd2" y="hd2"/>
                </a:cxn>
                <a:cxn ang="10800000">
                  <a:pos x="wd2" y="hd2"/>
                </a:cxn>
                <a:cxn ang="16200000">
                  <a:pos x="wd2" y="hd2"/>
                </a:cxn>
              </a:cxnLst>
              <a:rect l="0" t="0" r="r" b="b"/>
              <a:pathLst>
                <a:path w="21041" h="20987" extrusionOk="0">
                  <a:moveTo>
                    <a:pt x="3818" y="14165"/>
                  </a:moveTo>
                  <a:cubicBezTo>
                    <a:pt x="5319" y="16582"/>
                    <a:pt x="7120" y="18452"/>
                    <a:pt x="9086" y="19760"/>
                  </a:cubicBezTo>
                  <a:cubicBezTo>
                    <a:pt x="11852" y="21600"/>
                    <a:pt x="15154" y="21380"/>
                    <a:pt x="17704" y="19035"/>
                  </a:cubicBezTo>
                  <a:cubicBezTo>
                    <a:pt x="18331" y="18458"/>
                    <a:pt x="18910" y="17762"/>
                    <a:pt x="19417" y="16939"/>
                  </a:cubicBezTo>
                  <a:cubicBezTo>
                    <a:pt x="21304" y="13878"/>
                    <a:pt x="21600" y="9663"/>
                    <a:pt x="20023" y="6250"/>
                  </a:cubicBezTo>
                  <a:cubicBezTo>
                    <a:pt x="17311" y="381"/>
                    <a:pt x="12858" y="1401"/>
                    <a:pt x="8798" y="3470"/>
                  </a:cubicBezTo>
                  <a:cubicBezTo>
                    <a:pt x="8424" y="3660"/>
                    <a:pt x="8046" y="3807"/>
                    <a:pt x="7668" y="3913"/>
                  </a:cubicBezTo>
                  <a:cubicBezTo>
                    <a:pt x="4758" y="4733"/>
                    <a:pt x="1774" y="3147"/>
                    <a:pt x="0" y="0"/>
                  </a:cubicBezTo>
                  <a:cubicBezTo>
                    <a:pt x="1" y="5005"/>
                    <a:pt x="1254" y="10035"/>
                    <a:pt x="3818" y="14165"/>
                  </a:cubicBezTo>
                  <a:close/>
                </a:path>
              </a:pathLst>
            </a:custGeom>
            <a:solidFill>
              <a:srgbClr val="0B2265"/>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grpSp>
      <p:grpSp>
        <p:nvGrpSpPr>
          <p:cNvPr id="72" name="Group 71"/>
          <p:cNvGrpSpPr/>
          <p:nvPr/>
        </p:nvGrpSpPr>
        <p:grpSpPr>
          <a:xfrm>
            <a:off x="106116" y="3749676"/>
            <a:ext cx="3541313" cy="2267004"/>
            <a:chOff x="158428" y="3644287"/>
            <a:chExt cx="3541313" cy="2267004"/>
          </a:xfrm>
        </p:grpSpPr>
        <p:sp>
          <p:nvSpPr>
            <p:cNvPr id="70" name="Rounded Rectangle 69"/>
            <p:cNvSpPr/>
            <p:nvPr/>
          </p:nvSpPr>
          <p:spPr>
            <a:xfrm>
              <a:off x="158428" y="3644287"/>
              <a:ext cx="3541313" cy="2267004"/>
            </a:xfrm>
            <a:prstGeom prst="roundRect">
              <a:avLst>
                <a:gd name="adj" fmla="val 4552"/>
              </a:avLst>
            </a:prstGeom>
            <a:solidFill>
              <a:srgbClr val="0B226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62"/>
            <p:cNvGrpSpPr/>
            <p:nvPr/>
          </p:nvGrpSpPr>
          <p:grpSpPr>
            <a:xfrm>
              <a:off x="267178" y="3731049"/>
              <a:ext cx="3313708" cy="2074254"/>
              <a:chOff x="191075" y="1444846"/>
              <a:chExt cx="4141722" cy="2592560"/>
            </a:xfrm>
            <a:effectLst>
              <a:outerShdw blurRad="50800" dist="38100" dir="2700000" algn="tl" rotWithShape="0">
                <a:prstClr val="black">
                  <a:alpha val="40000"/>
                </a:prstClr>
              </a:outerShdw>
            </a:effectLst>
          </p:grpSpPr>
          <p:pic>
            <p:nvPicPr>
              <p:cNvPr id="64" name="Picture 6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91075" y="1444846"/>
                <a:ext cx="4141722" cy="2592560"/>
              </a:xfrm>
              <a:prstGeom prst="roundRect">
                <a:avLst>
                  <a:gd name="adj" fmla="val 3809"/>
                </a:avLst>
              </a:prstGeom>
            </p:spPr>
          </p:pic>
          <p:pic>
            <p:nvPicPr>
              <p:cNvPr id="65" name="Picture 64"/>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447448" y="1750014"/>
                <a:ext cx="879159" cy="449494"/>
              </a:xfrm>
              <a:prstGeom prst="rect">
                <a:avLst/>
              </a:prstGeom>
            </p:spPr>
          </p:pic>
        </p:grpSp>
      </p:grpSp>
      <p:grpSp>
        <p:nvGrpSpPr>
          <p:cNvPr id="69" name="Group 68"/>
          <p:cNvGrpSpPr/>
          <p:nvPr/>
        </p:nvGrpSpPr>
        <p:grpSpPr>
          <a:xfrm>
            <a:off x="495462" y="1446890"/>
            <a:ext cx="3733710" cy="1506270"/>
            <a:chOff x="333465" y="1332180"/>
            <a:chExt cx="3733710" cy="1506270"/>
          </a:xfrm>
        </p:grpSpPr>
        <p:sp>
          <p:nvSpPr>
            <p:cNvPr id="68" name="Rounded Rectangle 67"/>
            <p:cNvSpPr/>
            <p:nvPr/>
          </p:nvSpPr>
          <p:spPr>
            <a:xfrm>
              <a:off x="333465" y="1332180"/>
              <a:ext cx="3733710" cy="1506270"/>
            </a:xfrm>
            <a:prstGeom prst="roundRect">
              <a:avLst>
                <a:gd name="adj" fmla="val 7493"/>
              </a:avLst>
            </a:prstGeom>
            <a:solidFill>
              <a:srgbClr val="055A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ounded Rectangle 66"/>
            <p:cNvSpPr/>
            <p:nvPr/>
          </p:nvSpPr>
          <p:spPr>
            <a:xfrm>
              <a:off x="428716" y="1428868"/>
              <a:ext cx="3537245" cy="1292312"/>
            </a:xfrm>
            <a:prstGeom prst="roundRect">
              <a:avLst>
                <a:gd name="adj" fmla="val 749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Content Placeholder 5">
              <a:extLst>
                <a:ext uri="{FF2B5EF4-FFF2-40B4-BE49-F238E27FC236}">
                  <a16:creationId xmlns:a16="http://schemas.microsoft.com/office/drawing/2014/main" id="{89F1B2CD-C325-5596-FF6E-7AA8E33D76CF}"/>
                </a:ext>
              </a:extLst>
            </p:cNvPr>
            <p:cNvPicPr>
              <a:picLocks noChangeAspect="1"/>
            </p:cNvPicPr>
            <p:nvPr/>
          </p:nvPicPr>
          <p:blipFill>
            <a:blip r:embed="rId10"/>
            <a:stretch>
              <a:fillRect/>
            </a:stretch>
          </p:blipFill>
          <p:spPr>
            <a:xfrm>
              <a:off x="425095" y="1447848"/>
              <a:ext cx="3449236" cy="1293443"/>
            </a:xfrm>
            <a:prstGeom prst="rect">
              <a:avLst/>
            </a:prstGeom>
          </p:spPr>
        </p:pic>
      </p:grpSp>
      <p:sp>
        <p:nvSpPr>
          <p:cNvPr id="55" name="TextBox 43">
            <a:extLst>
              <a:ext uri="{FF2B5EF4-FFF2-40B4-BE49-F238E27FC236}">
                <a16:creationId xmlns:a16="http://schemas.microsoft.com/office/drawing/2014/main" id="{1C633B2D-BBBD-424A-BCB1-B8A0AFB8518C}"/>
              </a:ext>
            </a:extLst>
          </p:cNvPr>
          <p:cNvSpPr txBox="1"/>
          <p:nvPr/>
        </p:nvSpPr>
        <p:spPr>
          <a:xfrm>
            <a:off x="4727100" y="2062314"/>
            <a:ext cx="1599617" cy="95410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solidFill>
                  <a:schemeClr val="bg1"/>
                </a:solidFill>
              </a:rPr>
              <a:t>Structure-based</a:t>
            </a:r>
            <a:endParaRPr lang="en-US" sz="2800" b="1" dirty="0">
              <a:solidFill>
                <a:schemeClr val="bg1"/>
              </a:solidFill>
            </a:endParaRPr>
          </a:p>
        </p:txBody>
      </p:sp>
      <p:sp>
        <p:nvSpPr>
          <p:cNvPr id="57" name="TextBox 45">
            <a:extLst>
              <a:ext uri="{FF2B5EF4-FFF2-40B4-BE49-F238E27FC236}">
                <a16:creationId xmlns:a16="http://schemas.microsoft.com/office/drawing/2014/main" id="{2E60CD9E-9EBF-4544-B995-5EA4C5C80034}"/>
              </a:ext>
            </a:extLst>
          </p:cNvPr>
          <p:cNvSpPr txBox="1"/>
          <p:nvPr/>
        </p:nvSpPr>
        <p:spPr>
          <a:xfrm>
            <a:off x="4575339" y="4525952"/>
            <a:ext cx="1599617" cy="52322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solidFill>
                  <a:schemeClr val="bg1"/>
                </a:solidFill>
              </a:rPr>
              <a:t>AWAKE</a:t>
            </a:r>
            <a:endParaRPr lang="en-US" sz="2800" b="1" dirty="0">
              <a:solidFill>
                <a:schemeClr val="bg1"/>
              </a:solidFill>
            </a:endParaRPr>
          </a:p>
        </p:txBody>
      </p:sp>
    </p:spTree>
    <p:extLst>
      <p:ext uri="{BB962C8B-B14F-4D97-AF65-F5344CB8AC3E}">
        <p14:creationId xmlns:p14="http://schemas.microsoft.com/office/powerpoint/2010/main" val="216797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mph" presetSubtype="0" fill="hold" grpId="0" nodeType="clickEffect">
                                  <p:stCondLst>
                                    <p:cond delay="0"/>
                                  </p:stCondLst>
                                  <p:childTnLst>
                                    <p:animClr clrSpc="hsl" dir="cw">
                                      <p:cBhvr override="childStyle">
                                        <p:cTn id="36" dur="500" fill="hold"/>
                                        <p:tgtEl>
                                          <p:spTgt spid="56"/>
                                        </p:tgtEl>
                                        <p:attrNameLst>
                                          <p:attrName>style.color</p:attrName>
                                        </p:attrNameLst>
                                      </p:cBhvr>
                                      <p:by>
                                        <p:hsl h="0" s="-12549" l="-25098"/>
                                      </p:by>
                                    </p:animClr>
                                    <p:animClr clrSpc="hsl" dir="cw">
                                      <p:cBhvr>
                                        <p:cTn id="37" dur="500" fill="hold"/>
                                        <p:tgtEl>
                                          <p:spTgt spid="56"/>
                                        </p:tgtEl>
                                        <p:attrNameLst>
                                          <p:attrName>fillcolor</p:attrName>
                                        </p:attrNameLst>
                                      </p:cBhvr>
                                      <p:by>
                                        <p:hsl h="0" s="-12549" l="-25098"/>
                                      </p:by>
                                    </p:animClr>
                                    <p:animClr clrSpc="hsl" dir="cw">
                                      <p:cBhvr>
                                        <p:cTn id="38" dur="500" fill="hold"/>
                                        <p:tgtEl>
                                          <p:spTgt spid="56"/>
                                        </p:tgtEl>
                                        <p:attrNameLst>
                                          <p:attrName>stroke.color</p:attrName>
                                        </p:attrNameLst>
                                      </p:cBhvr>
                                      <p:by>
                                        <p:hsl h="0" s="-12549" l="-25098"/>
                                      </p:by>
                                    </p:animClr>
                                    <p:set>
                                      <p:cBhvr>
                                        <p:cTn id="39" dur="500" fill="hold"/>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 name="Group 152"/>
          <p:cNvGrpSpPr/>
          <p:nvPr/>
        </p:nvGrpSpPr>
        <p:grpSpPr>
          <a:xfrm>
            <a:off x="7230926" y="3028273"/>
            <a:ext cx="1892396" cy="2871740"/>
            <a:chOff x="7230926" y="3028273"/>
            <a:chExt cx="1892396" cy="2871740"/>
          </a:xfrm>
          <a:effectLst>
            <a:outerShdw blurRad="50800" dist="38100" dir="2700000" algn="tl" rotWithShape="0">
              <a:prstClr val="black">
                <a:alpha val="40000"/>
              </a:prstClr>
            </a:outerShdw>
          </a:effectLst>
        </p:grpSpPr>
        <p:sp>
          <p:nvSpPr>
            <p:cNvPr id="152" name="Shape">
              <a:extLst>
                <a:ext uri="{FF2B5EF4-FFF2-40B4-BE49-F238E27FC236}">
                  <a16:creationId xmlns:a16="http://schemas.microsoft.com/office/drawing/2014/main" id="{D89DCF5E-3DD7-4391-AC4B-E4C86BDCAC46}"/>
                </a:ext>
              </a:extLst>
            </p:cNvPr>
            <p:cNvSpPr/>
            <p:nvPr/>
          </p:nvSpPr>
          <p:spPr>
            <a:xfrm rot="386965">
              <a:off x="7230926" y="3192970"/>
              <a:ext cx="1455290" cy="270704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55A8F"/>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150" name="Rounded Rectangle 149"/>
            <p:cNvSpPr/>
            <p:nvPr/>
          </p:nvSpPr>
          <p:spPr>
            <a:xfrm rot="10800000">
              <a:off x="7274716" y="3028273"/>
              <a:ext cx="1848606" cy="1435351"/>
            </a:xfrm>
            <a:prstGeom prst="roundRect">
              <a:avLst>
                <a:gd name="adj" fmla="val 10014"/>
              </a:avLst>
            </a:prstGeom>
            <a:solidFill>
              <a:srgbClr val="055A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4087947C-CE53-4244-B0A6-C167D2E369BA}"/>
              </a:ext>
            </a:extLst>
          </p:cNvPr>
          <p:cNvSpPr>
            <a:spLocks noGrp="1"/>
          </p:cNvSpPr>
          <p:nvPr>
            <p:ph type="title"/>
          </p:nvPr>
        </p:nvSpPr>
        <p:spPr>
          <a:xfrm>
            <a:off x="0" y="0"/>
            <a:ext cx="12191999" cy="1088021"/>
          </a:xfrm>
        </p:spPr>
        <p:txBody>
          <a:bodyPr lIns="360000"/>
          <a:lstStyle/>
          <a:p>
            <a:pPr algn="l"/>
            <a:r>
              <a:rPr lang="en-GB" dirty="0" smtClean="0"/>
              <a:t>AWAKE - Diagnostics</a:t>
            </a:r>
            <a:endParaRPr lang="en-GB" dirty="0"/>
          </a:p>
        </p:txBody>
      </p:sp>
      <p:sp>
        <p:nvSpPr>
          <p:cNvPr id="20" name="Rectangle 19"/>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23"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4</a:t>
            </a:fld>
            <a:endParaRPr lang="en-GB"/>
          </a:p>
        </p:txBody>
      </p:sp>
      <p:grpSp>
        <p:nvGrpSpPr>
          <p:cNvPr id="24" name="Group 23"/>
          <p:cNvGrpSpPr/>
          <p:nvPr/>
        </p:nvGrpSpPr>
        <p:grpSpPr>
          <a:xfrm>
            <a:off x="272141" y="6226499"/>
            <a:ext cx="5041214" cy="560712"/>
            <a:chOff x="157364" y="6174557"/>
            <a:chExt cx="6473329" cy="720000"/>
          </a:xfrm>
        </p:grpSpPr>
        <p:pic>
          <p:nvPicPr>
            <p:cNvPr id="25" name="Picture 24"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p:cNvGrpSpPr/>
          <p:nvPr/>
        </p:nvGrpSpPr>
        <p:grpSpPr>
          <a:xfrm>
            <a:off x="5716997" y="4158196"/>
            <a:ext cx="3013253" cy="1455289"/>
            <a:chOff x="5840822" y="4158196"/>
            <a:chExt cx="3013253" cy="1455289"/>
          </a:xfrm>
        </p:grpSpPr>
        <p:sp>
          <p:nvSpPr>
            <p:cNvPr id="56" name="Shape">
              <a:extLst>
                <a:ext uri="{FF2B5EF4-FFF2-40B4-BE49-F238E27FC236}">
                  <a16:creationId xmlns:a16="http://schemas.microsoft.com/office/drawing/2014/main" id="{D89DCF5E-3DD7-4391-AC4B-E4C86BDCAC46}"/>
                </a:ext>
              </a:extLst>
            </p:cNvPr>
            <p:cNvSpPr/>
            <p:nvPr/>
          </p:nvSpPr>
          <p:spPr>
            <a:xfrm rot="7200000">
              <a:off x="6619804" y="3379214"/>
              <a:ext cx="1455289"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55A8F"/>
            </a:solidFill>
            <a:ln w="12700">
              <a:miter lim="400000"/>
            </a:ln>
            <a:effectLst>
              <a:outerShdw blurRad="50800" dist="38100" dir="2700000" algn="tl" rotWithShape="0">
                <a:prstClr val="black">
                  <a:alpha val="40000"/>
                </a:prstClr>
              </a:outerShdw>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61" name="Rectangle 60"/>
            <p:cNvSpPr/>
            <p:nvPr/>
          </p:nvSpPr>
          <p:spPr>
            <a:xfrm>
              <a:off x="7315983" y="4965222"/>
              <a:ext cx="1403986" cy="646331"/>
            </a:xfrm>
            <a:prstGeom prst="rect">
              <a:avLst/>
            </a:prstGeom>
          </p:spPr>
          <p:txBody>
            <a:bodyPr wrap="square">
              <a:spAutoFit/>
            </a:bodyPr>
            <a:lstStyle/>
            <a:p>
              <a:pPr algn="ctr"/>
              <a:r>
                <a:rPr lang="en-GB" dirty="0" smtClean="0">
                  <a:solidFill>
                    <a:schemeClr val="bg1"/>
                  </a:solidFill>
                </a:rPr>
                <a:t>Accelerated </a:t>
              </a:r>
              <a:r>
                <a:rPr lang="en-GB" dirty="0">
                  <a:solidFill>
                    <a:schemeClr val="bg1"/>
                  </a:solidFill>
                </a:rPr>
                <a:t>electrons</a:t>
              </a:r>
            </a:p>
          </p:txBody>
        </p:sp>
      </p:grpSp>
      <p:grpSp>
        <p:nvGrpSpPr>
          <p:cNvPr id="65" name="Group 64"/>
          <p:cNvGrpSpPr/>
          <p:nvPr/>
        </p:nvGrpSpPr>
        <p:grpSpPr>
          <a:xfrm>
            <a:off x="3214100" y="4148402"/>
            <a:ext cx="3013253" cy="1455289"/>
            <a:chOff x="3337925" y="4148402"/>
            <a:chExt cx="3013253" cy="1455289"/>
          </a:xfrm>
        </p:grpSpPr>
        <p:sp>
          <p:nvSpPr>
            <p:cNvPr id="57" name="Shape">
              <a:extLst>
                <a:ext uri="{FF2B5EF4-FFF2-40B4-BE49-F238E27FC236}">
                  <a16:creationId xmlns:a16="http://schemas.microsoft.com/office/drawing/2014/main" id="{D89DCF5E-3DD7-4391-AC4B-E4C86BDCAC46}"/>
                </a:ext>
              </a:extLst>
            </p:cNvPr>
            <p:cNvSpPr/>
            <p:nvPr/>
          </p:nvSpPr>
          <p:spPr>
            <a:xfrm rot="14400000">
              <a:off x="4116907" y="3369420"/>
              <a:ext cx="1455289"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33B5D"/>
            </a:solidFill>
            <a:ln w="12700">
              <a:miter lim="400000"/>
            </a:ln>
            <a:effectLst>
              <a:outerShdw blurRad="50800" dist="38100" dir="2700000" algn="tl" rotWithShape="0">
                <a:prstClr val="black">
                  <a:alpha val="40000"/>
                </a:prstClr>
              </a:outerShdw>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62" name="Rectangle 61"/>
            <p:cNvSpPr/>
            <p:nvPr/>
          </p:nvSpPr>
          <p:spPr>
            <a:xfrm>
              <a:off x="3474011" y="5098571"/>
              <a:ext cx="1403986" cy="369332"/>
            </a:xfrm>
            <a:prstGeom prst="rect">
              <a:avLst/>
            </a:prstGeom>
          </p:spPr>
          <p:txBody>
            <a:bodyPr wrap="square">
              <a:spAutoFit/>
            </a:bodyPr>
            <a:lstStyle/>
            <a:p>
              <a:pPr algn="ctr"/>
              <a:r>
                <a:rPr lang="en-GB" dirty="0" smtClean="0">
                  <a:solidFill>
                    <a:schemeClr val="bg1"/>
                  </a:solidFill>
                </a:rPr>
                <a:t>SSM Protons</a:t>
              </a:r>
              <a:endParaRPr lang="en-GB" dirty="0">
                <a:solidFill>
                  <a:schemeClr val="bg1"/>
                </a:solidFill>
              </a:endParaRPr>
            </a:p>
          </p:txBody>
        </p:sp>
      </p:grpSp>
      <p:grpSp>
        <p:nvGrpSpPr>
          <p:cNvPr id="63" name="Group 62"/>
          <p:cNvGrpSpPr/>
          <p:nvPr/>
        </p:nvGrpSpPr>
        <p:grpSpPr>
          <a:xfrm>
            <a:off x="5226511" y="1244515"/>
            <a:ext cx="1455290" cy="3013253"/>
            <a:chOff x="5340811" y="1244515"/>
            <a:chExt cx="1455290" cy="3013253"/>
          </a:xfrm>
        </p:grpSpPr>
        <p:sp>
          <p:nvSpPr>
            <p:cNvPr id="54" name="Shape">
              <a:extLst>
                <a:ext uri="{FF2B5EF4-FFF2-40B4-BE49-F238E27FC236}">
                  <a16:creationId xmlns:a16="http://schemas.microsoft.com/office/drawing/2014/main" id="{D89DCF5E-3DD7-4391-AC4B-E4C86BDCAC46}"/>
                </a:ext>
              </a:extLst>
            </p:cNvPr>
            <p:cNvSpPr/>
            <p:nvPr/>
          </p:nvSpPr>
          <p:spPr>
            <a:xfrm>
              <a:off x="5340811" y="1244515"/>
              <a:ext cx="1455290"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77FC9"/>
            </a:solidFill>
            <a:ln w="12700">
              <a:miter lim="400000"/>
            </a:ln>
            <a:effectLst>
              <a:outerShdw blurRad="50800" dist="38100" dir="2700000" algn="tl" rotWithShape="0">
                <a:prstClr val="black">
                  <a:alpha val="40000"/>
                </a:prstClr>
              </a:outerShdw>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60" name="Rectangle 59"/>
            <p:cNvSpPr/>
            <p:nvPr/>
          </p:nvSpPr>
          <p:spPr>
            <a:xfrm>
              <a:off x="5429249" y="1653597"/>
              <a:ext cx="1276351" cy="641597"/>
            </a:xfrm>
            <a:prstGeom prst="rect">
              <a:avLst/>
            </a:prstGeom>
          </p:spPr>
          <p:txBody>
            <a:bodyPr wrap="square">
              <a:spAutoFit/>
            </a:bodyPr>
            <a:lstStyle/>
            <a:p>
              <a:pPr algn="ctr"/>
              <a:r>
                <a:rPr lang="en-GB" dirty="0">
                  <a:solidFill>
                    <a:schemeClr val="bg1"/>
                  </a:solidFill>
                </a:rPr>
                <a:t>Pre-plasma electrons</a:t>
              </a:r>
            </a:p>
          </p:txBody>
        </p:sp>
      </p:grpSp>
      <p:grpSp>
        <p:nvGrpSpPr>
          <p:cNvPr id="75" name="Group 74"/>
          <p:cNvGrpSpPr/>
          <p:nvPr/>
        </p:nvGrpSpPr>
        <p:grpSpPr>
          <a:xfrm>
            <a:off x="981544" y="1237634"/>
            <a:ext cx="5700257" cy="3013348"/>
            <a:chOff x="981544" y="1237634"/>
            <a:chExt cx="5700257" cy="3013348"/>
          </a:xfrm>
          <a:effectLst>
            <a:outerShdw blurRad="50800" dist="38100" dir="2700000" algn="tl" rotWithShape="0">
              <a:prstClr val="black">
                <a:alpha val="40000"/>
              </a:prstClr>
            </a:outerShdw>
          </a:effectLst>
        </p:grpSpPr>
        <p:grpSp>
          <p:nvGrpSpPr>
            <p:cNvPr id="70" name="Group 69"/>
            <p:cNvGrpSpPr/>
            <p:nvPr/>
          </p:nvGrpSpPr>
          <p:grpSpPr>
            <a:xfrm>
              <a:off x="981544" y="1237634"/>
              <a:ext cx="4648909" cy="1339849"/>
              <a:chOff x="1267294" y="1542434"/>
              <a:chExt cx="4648909" cy="1339849"/>
            </a:xfrm>
            <a:effectLst/>
          </p:grpSpPr>
          <p:sp>
            <p:nvSpPr>
              <p:cNvPr id="69" name="Shape">
                <a:extLst>
                  <a:ext uri="{FF2B5EF4-FFF2-40B4-BE49-F238E27FC236}">
                    <a16:creationId xmlns:a16="http://schemas.microsoft.com/office/drawing/2014/main" id="{D89DCF5E-3DD7-4391-AC4B-E4C86BDCAC46}"/>
                  </a:ext>
                </a:extLst>
              </p:cNvPr>
              <p:cNvSpPr/>
              <p:nvPr/>
            </p:nvSpPr>
            <p:spPr>
              <a:xfrm rot="16547441">
                <a:off x="3795045" y="761124"/>
                <a:ext cx="1229064"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77FC9"/>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67" name="Rounded Rectangle 66"/>
              <p:cNvSpPr/>
              <p:nvPr/>
            </p:nvSpPr>
            <p:spPr>
              <a:xfrm>
                <a:off x="1267294" y="1542434"/>
                <a:ext cx="3053579" cy="1257916"/>
              </a:xfrm>
              <a:prstGeom prst="roundRect">
                <a:avLst>
                  <a:gd name="adj" fmla="val 10014"/>
                </a:avLst>
              </a:prstGeom>
              <a:solidFill>
                <a:srgbClr val="077F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p:cNvGrpSpPr/>
            <p:nvPr/>
          </p:nvGrpSpPr>
          <p:grpSpPr>
            <a:xfrm>
              <a:off x="5226511" y="1237729"/>
              <a:ext cx="1455290" cy="3013253"/>
              <a:chOff x="5340811" y="1244515"/>
              <a:chExt cx="1455290" cy="3013253"/>
            </a:xfrm>
            <a:effectLst/>
          </p:grpSpPr>
          <p:sp>
            <p:nvSpPr>
              <p:cNvPr id="73" name="Shape">
                <a:extLst>
                  <a:ext uri="{FF2B5EF4-FFF2-40B4-BE49-F238E27FC236}">
                    <a16:creationId xmlns:a16="http://schemas.microsoft.com/office/drawing/2014/main" id="{D89DCF5E-3DD7-4391-AC4B-E4C86BDCAC46}"/>
                  </a:ext>
                </a:extLst>
              </p:cNvPr>
              <p:cNvSpPr/>
              <p:nvPr/>
            </p:nvSpPr>
            <p:spPr>
              <a:xfrm>
                <a:off x="5340811" y="1244515"/>
                <a:ext cx="1455290"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77FC9"/>
              </a:solidFill>
              <a:ln w="12700">
                <a:miter lim="400000"/>
              </a:ln>
              <a:effectLst>
                <a:outerShdw blurRad="50800" dist="38100" dir="2700000" algn="tl" rotWithShape="0">
                  <a:prstClr val="black">
                    <a:alpha val="40000"/>
                  </a:prstClr>
                </a:outerShdw>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74" name="Rectangle 73"/>
              <p:cNvSpPr/>
              <p:nvPr/>
            </p:nvSpPr>
            <p:spPr>
              <a:xfrm>
                <a:off x="5429249" y="1653597"/>
                <a:ext cx="1276351" cy="641597"/>
              </a:xfrm>
              <a:prstGeom prst="rect">
                <a:avLst/>
              </a:prstGeom>
            </p:spPr>
            <p:txBody>
              <a:bodyPr wrap="square">
                <a:spAutoFit/>
              </a:bodyPr>
              <a:lstStyle/>
              <a:p>
                <a:pPr algn="ctr"/>
                <a:r>
                  <a:rPr lang="en-GB" dirty="0">
                    <a:solidFill>
                      <a:schemeClr val="bg1"/>
                    </a:solidFill>
                  </a:rPr>
                  <a:t>Pre-plasma electrons</a:t>
                </a:r>
              </a:p>
            </p:txBody>
          </p:sp>
        </p:grpSp>
      </p:grpSp>
      <p:grpSp>
        <p:nvGrpSpPr>
          <p:cNvPr id="87" name="Group 86"/>
          <p:cNvGrpSpPr/>
          <p:nvPr/>
        </p:nvGrpSpPr>
        <p:grpSpPr>
          <a:xfrm>
            <a:off x="5716476" y="4159356"/>
            <a:ext cx="6046151" cy="1907237"/>
            <a:chOff x="5716476" y="4159356"/>
            <a:chExt cx="6046151" cy="1907237"/>
          </a:xfrm>
          <a:effectLst>
            <a:outerShdw blurRad="50800" dist="38100" dir="2700000" algn="tl" rotWithShape="0">
              <a:prstClr val="black">
                <a:alpha val="40000"/>
              </a:prstClr>
            </a:outerShdw>
          </a:effectLst>
        </p:grpSpPr>
        <p:grpSp>
          <p:nvGrpSpPr>
            <p:cNvPr id="77" name="Group 76"/>
            <p:cNvGrpSpPr/>
            <p:nvPr/>
          </p:nvGrpSpPr>
          <p:grpSpPr>
            <a:xfrm rot="10800000">
              <a:off x="7555651" y="4512551"/>
              <a:ext cx="4206976" cy="1554042"/>
              <a:chOff x="1537777" y="1441354"/>
              <a:chExt cx="4206976" cy="1554042"/>
            </a:xfrm>
            <a:effectLst/>
          </p:grpSpPr>
          <p:sp>
            <p:nvSpPr>
              <p:cNvPr id="81" name="Shape">
                <a:extLst>
                  <a:ext uri="{FF2B5EF4-FFF2-40B4-BE49-F238E27FC236}">
                    <a16:creationId xmlns:a16="http://schemas.microsoft.com/office/drawing/2014/main" id="{D89DCF5E-3DD7-4391-AC4B-E4C86BDCAC46}"/>
                  </a:ext>
                </a:extLst>
              </p:cNvPr>
              <p:cNvSpPr/>
              <p:nvPr/>
            </p:nvSpPr>
            <p:spPr>
              <a:xfrm rot="16547441">
                <a:off x="3510482" y="761124"/>
                <a:ext cx="1455290"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55A8F"/>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82" name="Rounded Rectangle 81"/>
              <p:cNvSpPr/>
              <p:nvPr/>
            </p:nvSpPr>
            <p:spPr>
              <a:xfrm>
                <a:off x="1537777" y="1441354"/>
                <a:ext cx="2627184" cy="1520102"/>
              </a:xfrm>
              <a:prstGeom prst="roundRect">
                <a:avLst>
                  <a:gd name="adj" fmla="val 10014"/>
                </a:avLst>
              </a:prstGeom>
              <a:solidFill>
                <a:srgbClr val="055A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4" name="Group 83"/>
            <p:cNvGrpSpPr/>
            <p:nvPr/>
          </p:nvGrpSpPr>
          <p:grpSpPr>
            <a:xfrm>
              <a:off x="5716476" y="4159356"/>
              <a:ext cx="3013253" cy="1455289"/>
              <a:chOff x="5840822" y="4158196"/>
              <a:chExt cx="3013253" cy="1455289"/>
            </a:xfrm>
            <a:effectLst/>
          </p:grpSpPr>
          <p:sp>
            <p:nvSpPr>
              <p:cNvPr id="85" name="Shape">
                <a:extLst>
                  <a:ext uri="{FF2B5EF4-FFF2-40B4-BE49-F238E27FC236}">
                    <a16:creationId xmlns:a16="http://schemas.microsoft.com/office/drawing/2014/main" id="{D89DCF5E-3DD7-4391-AC4B-E4C86BDCAC46}"/>
                  </a:ext>
                </a:extLst>
              </p:cNvPr>
              <p:cNvSpPr/>
              <p:nvPr/>
            </p:nvSpPr>
            <p:spPr>
              <a:xfrm rot="7200000">
                <a:off x="6619804" y="3379214"/>
                <a:ext cx="1455289"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55A8F"/>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86" name="Rectangle 85"/>
              <p:cNvSpPr/>
              <p:nvPr/>
            </p:nvSpPr>
            <p:spPr>
              <a:xfrm>
                <a:off x="7315983" y="4965222"/>
                <a:ext cx="1403986" cy="646331"/>
              </a:xfrm>
              <a:prstGeom prst="rect">
                <a:avLst/>
              </a:prstGeom>
            </p:spPr>
            <p:txBody>
              <a:bodyPr wrap="square">
                <a:spAutoFit/>
              </a:bodyPr>
              <a:lstStyle/>
              <a:p>
                <a:pPr algn="ctr"/>
                <a:r>
                  <a:rPr lang="en-GB" dirty="0" smtClean="0">
                    <a:solidFill>
                      <a:schemeClr val="bg1"/>
                    </a:solidFill>
                  </a:rPr>
                  <a:t>Accelerated </a:t>
                </a:r>
                <a:r>
                  <a:rPr lang="en-GB" dirty="0">
                    <a:solidFill>
                      <a:schemeClr val="bg1"/>
                    </a:solidFill>
                  </a:rPr>
                  <a:t>electrons</a:t>
                </a:r>
              </a:p>
            </p:txBody>
          </p:sp>
        </p:grpSp>
      </p:grpSp>
      <p:pic>
        <p:nvPicPr>
          <p:cNvPr id="83" name="Picture 82"/>
          <p:cNvPicPr>
            <a:picLocks noChangeAspect="1"/>
          </p:cNvPicPr>
          <p:nvPr/>
        </p:nvPicPr>
        <p:blipFill rotWithShape="1">
          <a:blip r:embed="rId6" cstate="hqprint">
            <a:extLst>
              <a:ext uri="{28A0092B-C50C-407E-A947-70E740481C1C}">
                <a14:useLocalDpi xmlns:a14="http://schemas.microsoft.com/office/drawing/2010/main" val="0"/>
              </a:ext>
            </a:extLst>
          </a:blip>
          <a:srcRect l="8253" t="3567" r="12165"/>
          <a:stretch/>
        </p:blipFill>
        <p:spPr>
          <a:xfrm>
            <a:off x="9220736" y="4622752"/>
            <a:ext cx="2450664" cy="1367578"/>
          </a:xfrm>
          <a:prstGeom prst="roundRect">
            <a:avLst>
              <a:gd name="adj" fmla="val 8148"/>
            </a:avLst>
          </a:prstGeom>
          <a:effectLst>
            <a:outerShdw blurRad="50800" dist="38100" dir="2700000" algn="tl" rotWithShape="0">
              <a:prstClr val="black">
                <a:alpha val="40000"/>
              </a:prstClr>
            </a:outerShdw>
          </a:effectLst>
        </p:spPr>
      </p:pic>
      <p:grpSp>
        <p:nvGrpSpPr>
          <p:cNvPr id="102" name="Group 101"/>
          <p:cNvGrpSpPr/>
          <p:nvPr/>
        </p:nvGrpSpPr>
        <p:grpSpPr>
          <a:xfrm>
            <a:off x="621412" y="4000559"/>
            <a:ext cx="5605940" cy="2014957"/>
            <a:chOff x="621412" y="4000559"/>
            <a:chExt cx="5605940" cy="2014957"/>
          </a:xfrm>
          <a:effectLst>
            <a:outerShdw blurRad="50800" dist="38100" dir="2700000" algn="tl" rotWithShape="0">
              <a:prstClr val="black">
                <a:alpha val="40000"/>
              </a:prstClr>
            </a:outerShdw>
          </a:effectLst>
        </p:grpSpPr>
        <p:sp>
          <p:nvSpPr>
            <p:cNvPr id="95" name="Rounded Rectangle 94"/>
            <p:cNvSpPr/>
            <p:nvPr/>
          </p:nvSpPr>
          <p:spPr>
            <a:xfrm rot="16200000">
              <a:off x="532073" y="4089898"/>
              <a:ext cx="2014957" cy="1836280"/>
            </a:xfrm>
            <a:prstGeom prst="roundRect">
              <a:avLst>
                <a:gd name="adj" fmla="val 10014"/>
              </a:avLst>
            </a:prstGeom>
            <a:solidFill>
              <a:srgbClr val="033B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Shape">
              <a:extLst>
                <a:ext uri="{FF2B5EF4-FFF2-40B4-BE49-F238E27FC236}">
                  <a16:creationId xmlns:a16="http://schemas.microsoft.com/office/drawing/2014/main" id="{D89DCF5E-3DD7-4391-AC4B-E4C86BDCAC46}"/>
                </a:ext>
              </a:extLst>
            </p:cNvPr>
            <p:cNvSpPr/>
            <p:nvPr/>
          </p:nvSpPr>
          <p:spPr>
            <a:xfrm rot="16200000">
              <a:off x="1852041" y="3741794"/>
              <a:ext cx="1455289"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33B5D"/>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grpSp>
          <p:nvGrpSpPr>
            <p:cNvPr id="99" name="Group 98"/>
            <p:cNvGrpSpPr/>
            <p:nvPr/>
          </p:nvGrpSpPr>
          <p:grpSpPr>
            <a:xfrm>
              <a:off x="3214099" y="4148401"/>
              <a:ext cx="3013253" cy="1455289"/>
              <a:chOff x="3337925" y="4148402"/>
              <a:chExt cx="3013253" cy="1455289"/>
            </a:xfrm>
            <a:effectLst/>
          </p:grpSpPr>
          <p:sp>
            <p:nvSpPr>
              <p:cNvPr id="100" name="Shape">
                <a:extLst>
                  <a:ext uri="{FF2B5EF4-FFF2-40B4-BE49-F238E27FC236}">
                    <a16:creationId xmlns:a16="http://schemas.microsoft.com/office/drawing/2014/main" id="{D89DCF5E-3DD7-4391-AC4B-E4C86BDCAC46}"/>
                  </a:ext>
                </a:extLst>
              </p:cNvPr>
              <p:cNvSpPr/>
              <p:nvPr/>
            </p:nvSpPr>
            <p:spPr>
              <a:xfrm rot="14400000">
                <a:off x="4116907" y="3369420"/>
                <a:ext cx="1455289"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33B5D"/>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101" name="Rectangle 100"/>
              <p:cNvSpPr/>
              <p:nvPr/>
            </p:nvSpPr>
            <p:spPr>
              <a:xfrm>
                <a:off x="3474011" y="5098571"/>
                <a:ext cx="1403986" cy="369332"/>
              </a:xfrm>
              <a:prstGeom prst="rect">
                <a:avLst/>
              </a:prstGeom>
            </p:spPr>
            <p:txBody>
              <a:bodyPr wrap="square">
                <a:spAutoFit/>
              </a:bodyPr>
              <a:lstStyle/>
              <a:p>
                <a:pPr algn="ctr"/>
                <a:r>
                  <a:rPr lang="en-GB" dirty="0" smtClean="0">
                    <a:solidFill>
                      <a:schemeClr val="bg1"/>
                    </a:solidFill>
                  </a:rPr>
                  <a:t>SSM Protons</a:t>
                </a:r>
                <a:endParaRPr lang="en-GB" dirty="0">
                  <a:solidFill>
                    <a:schemeClr val="bg1"/>
                  </a:solidFill>
                </a:endParaRPr>
              </a:p>
            </p:txBody>
          </p:sp>
        </p:grpSp>
      </p:grpSp>
      <p:pic>
        <p:nvPicPr>
          <p:cNvPr id="88" name="Picture 87"/>
          <p:cNvPicPr>
            <a:picLocks noChangeAspect="1"/>
          </p:cNvPicPr>
          <p:nvPr/>
        </p:nvPicPr>
        <p:blipFill rotWithShape="1">
          <a:blip r:embed="rId7"/>
          <a:srcRect l="8797" t="13910" r="4997" b="10610"/>
          <a:stretch/>
        </p:blipFill>
        <p:spPr>
          <a:xfrm>
            <a:off x="705305" y="4092914"/>
            <a:ext cx="1659952" cy="1805412"/>
          </a:xfrm>
          <a:prstGeom prst="roundRect">
            <a:avLst>
              <a:gd name="adj" fmla="val 5842"/>
            </a:avLst>
          </a:prstGeom>
          <a:effectLst>
            <a:outerShdw blurRad="50800" dist="38100" dir="2700000" algn="tl" rotWithShape="0">
              <a:prstClr val="black">
                <a:alpha val="40000"/>
              </a:prstClr>
            </a:outerShdw>
          </a:effectLst>
        </p:spPr>
      </p:pic>
      <p:grpSp>
        <p:nvGrpSpPr>
          <p:cNvPr id="145" name="Group 144"/>
          <p:cNvGrpSpPr/>
          <p:nvPr/>
        </p:nvGrpSpPr>
        <p:grpSpPr>
          <a:xfrm>
            <a:off x="984539" y="1229042"/>
            <a:ext cx="9486976" cy="3029891"/>
            <a:chOff x="984539" y="1229042"/>
            <a:chExt cx="9486976" cy="3029891"/>
          </a:xfrm>
          <a:effectLst>
            <a:outerShdw blurRad="50800" dist="38100" dir="2700000" algn="tl" rotWithShape="0">
              <a:prstClr val="black">
                <a:alpha val="40000"/>
              </a:prstClr>
            </a:outerShdw>
          </a:effectLst>
        </p:grpSpPr>
        <p:sp>
          <p:nvSpPr>
            <p:cNvPr id="143" name="Shape">
              <a:extLst>
                <a:ext uri="{FF2B5EF4-FFF2-40B4-BE49-F238E27FC236}">
                  <a16:creationId xmlns:a16="http://schemas.microsoft.com/office/drawing/2014/main" id="{D89DCF5E-3DD7-4391-AC4B-E4C86BDCAC46}"/>
                </a:ext>
              </a:extLst>
            </p:cNvPr>
            <p:cNvSpPr/>
            <p:nvPr/>
          </p:nvSpPr>
          <p:spPr>
            <a:xfrm rot="5400000">
              <a:off x="7399561" y="547237"/>
              <a:ext cx="1455290"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77FC9"/>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grpSp>
          <p:nvGrpSpPr>
            <p:cNvPr id="136" name="Group 135"/>
            <p:cNvGrpSpPr/>
            <p:nvPr/>
          </p:nvGrpSpPr>
          <p:grpSpPr>
            <a:xfrm>
              <a:off x="984539" y="1245585"/>
              <a:ext cx="5700257" cy="3013348"/>
              <a:chOff x="981544" y="1237634"/>
              <a:chExt cx="5700257" cy="3013348"/>
            </a:xfrm>
            <a:effectLst/>
          </p:grpSpPr>
          <p:grpSp>
            <p:nvGrpSpPr>
              <p:cNvPr id="137" name="Group 136"/>
              <p:cNvGrpSpPr/>
              <p:nvPr/>
            </p:nvGrpSpPr>
            <p:grpSpPr>
              <a:xfrm>
                <a:off x="981544" y="1237634"/>
                <a:ext cx="4648909" cy="1339849"/>
                <a:chOff x="1267294" y="1542434"/>
                <a:chExt cx="4648909" cy="1339849"/>
              </a:xfrm>
              <a:effectLst/>
            </p:grpSpPr>
            <p:sp>
              <p:nvSpPr>
                <p:cNvPr id="141" name="Shape">
                  <a:extLst>
                    <a:ext uri="{FF2B5EF4-FFF2-40B4-BE49-F238E27FC236}">
                      <a16:creationId xmlns:a16="http://schemas.microsoft.com/office/drawing/2014/main" id="{D89DCF5E-3DD7-4391-AC4B-E4C86BDCAC46}"/>
                    </a:ext>
                  </a:extLst>
                </p:cNvPr>
                <p:cNvSpPr/>
                <p:nvPr/>
              </p:nvSpPr>
              <p:spPr>
                <a:xfrm rot="16547441">
                  <a:off x="3795045" y="761124"/>
                  <a:ext cx="1229064"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77FC9"/>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142" name="Rounded Rectangle 141"/>
                <p:cNvSpPr/>
                <p:nvPr/>
              </p:nvSpPr>
              <p:spPr>
                <a:xfrm>
                  <a:off x="1267294" y="1542434"/>
                  <a:ext cx="3053579" cy="1257916"/>
                </a:xfrm>
                <a:prstGeom prst="roundRect">
                  <a:avLst>
                    <a:gd name="adj" fmla="val 10014"/>
                  </a:avLst>
                </a:prstGeom>
                <a:solidFill>
                  <a:srgbClr val="077F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8" name="Group 137"/>
              <p:cNvGrpSpPr/>
              <p:nvPr/>
            </p:nvGrpSpPr>
            <p:grpSpPr>
              <a:xfrm>
                <a:off x="5226511" y="1237729"/>
                <a:ext cx="1455290" cy="3013253"/>
                <a:chOff x="5340811" y="1244515"/>
                <a:chExt cx="1455290" cy="3013253"/>
              </a:xfrm>
              <a:effectLst/>
            </p:grpSpPr>
            <p:sp>
              <p:nvSpPr>
                <p:cNvPr id="139" name="Shape">
                  <a:extLst>
                    <a:ext uri="{FF2B5EF4-FFF2-40B4-BE49-F238E27FC236}">
                      <a16:creationId xmlns:a16="http://schemas.microsoft.com/office/drawing/2014/main" id="{D89DCF5E-3DD7-4391-AC4B-E4C86BDCAC46}"/>
                    </a:ext>
                  </a:extLst>
                </p:cNvPr>
                <p:cNvSpPr/>
                <p:nvPr/>
              </p:nvSpPr>
              <p:spPr>
                <a:xfrm>
                  <a:off x="5340811" y="1244515"/>
                  <a:ext cx="1455290"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77FC9"/>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140" name="Rectangle 139"/>
                <p:cNvSpPr/>
                <p:nvPr/>
              </p:nvSpPr>
              <p:spPr>
                <a:xfrm>
                  <a:off x="5429249" y="1653597"/>
                  <a:ext cx="1276351" cy="641597"/>
                </a:xfrm>
                <a:prstGeom prst="rect">
                  <a:avLst/>
                </a:prstGeom>
              </p:spPr>
              <p:txBody>
                <a:bodyPr wrap="square">
                  <a:spAutoFit/>
                </a:bodyPr>
                <a:lstStyle/>
                <a:p>
                  <a:pPr algn="ctr"/>
                  <a:r>
                    <a:rPr lang="en-GB" dirty="0">
                      <a:solidFill>
                        <a:schemeClr val="bg1"/>
                      </a:solidFill>
                    </a:rPr>
                    <a:t>Pre-plasma electrons</a:t>
                  </a:r>
                </a:p>
              </p:txBody>
            </p:sp>
          </p:grpSp>
        </p:grpSp>
        <p:sp>
          <p:nvSpPr>
            <p:cNvPr id="144" name="Rounded Rectangle 143"/>
            <p:cNvSpPr/>
            <p:nvPr/>
          </p:nvSpPr>
          <p:spPr>
            <a:xfrm>
              <a:off x="8232398" y="1229042"/>
              <a:ext cx="2239117" cy="1746593"/>
            </a:xfrm>
            <a:prstGeom prst="roundRect">
              <a:avLst>
                <a:gd name="adj" fmla="val 7648"/>
              </a:avLst>
            </a:prstGeom>
            <a:solidFill>
              <a:srgbClr val="077F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9" name="Group 128"/>
          <p:cNvGrpSpPr/>
          <p:nvPr/>
        </p:nvGrpSpPr>
        <p:grpSpPr>
          <a:xfrm>
            <a:off x="8283563" y="1286949"/>
            <a:ext cx="2117738" cy="1612042"/>
            <a:chOff x="0" y="0"/>
            <a:chExt cx="4305300" cy="3277235"/>
          </a:xfrm>
        </p:grpSpPr>
        <p:pic>
          <p:nvPicPr>
            <p:cNvPr id="130" name="Picture 129" descr="C:\Users\rbg94965\Downloads\IMG_20191209_111548.jpg"/>
            <p:cNvPicPr>
              <a:picLocks noChangeAspect="1"/>
            </p:cNvPicPr>
            <p:nvPr/>
          </p:nvPicPr>
          <p:blipFill rotWithShape="1">
            <a:blip r:embed="rId8" cstate="hqprint">
              <a:extLst>
                <a:ext uri="{28A0092B-C50C-407E-A947-70E740481C1C}">
                  <a14:useLocalDpi xmlns:a14="http://schemas.microsoft.com/office/drawing/2010/main" val="0"/>
                </a:ext>
              </a:extLst>
            </a:blip>
            <a:srcRect t="24880" b="18029"/>
            <a:stretch/>
          </p:blipFill>
          <p:spPr bwMode="auto">
            <a:xfrm>
              <a:off x="0" y="0"/>
              <a:ext cx="4305300" cy="3277235"/>
            </a:xfrm>
            <a:prstGeom prst="roundRect">
              <a:avLst>
                <a:gd name="adj" fmla="val 4656"/>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cxnSp>
          <p:nvCxnSpPr>
            <p:cNvPr id="131" name="Straight Arrow Connector 130"/>
            <p:cNvCxnSpPr/>
            <p:nvPr/>
          </p:nvCxnSpPr>
          <p:spPr>
            <a:xfrm>
              <a:off x="904875" y="1247775"/>
              <a:ext cx="1619250" cy="16192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2" name="Text Box 11"/>
            <p:cNvSpPr txBox="1"/>
            <p:nvPr/>
          </p:nvSpPr>
          <p:spPr>
            <a:xfrm rot="342464">
              <a:off x="1057999" y="1353756"/>
              <a:ext cx="1228112" cy="839564"/>
            </a:xfrm>
            <a:prstGeom prst="roundRect">
              <a:avLst/>
            </a:prstGeom>
            <a:solidFill>
              <a:srgbClr val="7F7F7F">
                <a:alpha val="74118"/>
              </a:srgbClr>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US" sz="105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Incoming radiation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 name="Text Box 12"/>
            <p:cNvSpPr txBox="1"/>
            <p:nvPr/>
          </p:nvSpPr>
          <p:spPr>
            <a:xfrm>
              <a:off x="152544" y="2466974"/>
              <a:ext cx="1162672" cy="771744"/>
            </a:xfrm>
            <a:prstGeom prst="roundRect">
              <a:avLst/>
            </a:prstGeom>
            <a:solidFill>
              <a:srgbClr val="7F7F7F">
                <a:alpha val="74118"/>
              </a:srgbClr>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US" sz="105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Angular </a:t>
              </a:r>
              <a:r>
                <a:rPr lang="en-US" sz="105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camera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4" name="Text Box 13"/>
            <p:cNvSpPr txBox="1"/>
            <p:nvPr/>
          </p:nvSpPr>
          <p:spPr>
            <a:xfrm>
              <a:off x="38340" y="83500"/>
              <a:ext cx="1030106" cy="845297"/>
            </a:xfrm>
            <a:prstGeom prst="roundRect">
              <a:avLst/>
            </a:prstGeom>
            <a:solidFill>
              <a:srgbClr val="7F7F7F">
                <a:alpha val="74118"/>
              </a:srgbClr>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US" sz="105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Spatial </a:t>
              </a:r>
              <a:r>
                <a:rPr lang="en-US" sz="105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camera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5" name="Text Box 15"/>
            <p:cNvSpPr txBox="1"/>
            <p:nvPr/>
          </p:nvSpPr>
          <p:spPr>
            <a:xfrm>
              <a:off x="3371134" y="1918105"/>
              <a:ext cx="657006" cy="358241"/>
            </a:xfrm>
            <a:prstGeom prst="roundRect">
              <a:avLst/>
            </a:prstGeom>
            <a:solidFill>
              <a:srgbClr val="7F7F7F">
                <a:alpha val="74118"/>
              </a:srgbClr>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US" sz="105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DMD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5" name="Circle">
            <a:extLst>
              <a:ext uri="{FF2B5EF4-FFF2-40B4-BE49-F238E27FC236}">
                <a16:creationId xmlns:a16="http://schemas.microsoft.com/office/drawing/2014/main" id="{BEC4F9E6-E1C8-400B-95C7-9A45DAD4C73F}"/>
              </a:ext>
            </a:extLst>
          </p:cNvPr>
          <p:cNvSpPr/>
          <p:nvPr/>
        </p:nvSpPr>
        <p:spPr>
          <a:xfrm>
            <a:off x="4799088" y="2926998"/>
            <a:ext cx="2303238" cy="2303238"/>
          </a:xfrm>
          <a:prstGeom prst="ellipse">
            <a:avLst/>
          </a:prstGeom>
          <a:solidFill>
            <a:srgbClr val="D2A000"/>
          </a:solidFill>
          <a:ln w="12700">
            <a:miter lim="400000"/>
          </a:ln>
          <a:effectLst>
            <a:outerShdw blurRad="50800" dist="38100" dir="2700000" algn="tl" rotWithShape="0">
              <a:prstClr val="black">
                <a:alpha val="40000"/>
              </a:prstClr>
            </a:outerShdw>
          </a:effectLst>
        </p:spPr>
        <p:txBody>
          <a:bodyPr wrap="none" lIns="0" tIns="0" rIns="0" bIns="0" anchor="ctr"/>
          <a:lstStyle/>
          <a:p>
            <a:pPr algn="ctr">
              <a:defRPr sz="3000">
                <a:solidFill>
                  <a:srgbClr val="FFFFFF"/>
                </a:solidFill>
              </a:defRPr>
            </a:pPr>
            <a:r>
              <a:rPr lang="fr-CA" sz="3200" b="1" dirty="0" smtClean="0">
                <a:solidFill>
                  <a:schemeClr val="bg1"/>
                </a:solidFill>
                <a:effectLst>
                  <a:outerShdw blurRad="38100" dist="38100" dir="2700000" algn="tl">
                    <a:srgbClr val="000000">
                      <a:alpha val="43137"/>
                    </a:srgbClr>
                  </a:outerShdw>
                </a:effectLst>
              </a:rPr>
              <a:t>Diagnostics</a:t>
            </a:r>
            <a:endParaRPr sz="3200" b="1" dirty="0">
              <a:solidFill>
                <a:schemeClr val="bg1"/>
              </a:solidFill>
              <a:effectLst>
                <a:outerShdw blurRad="38100" dist="38100" dir="2700000" algn="tl">
                  <a:srgbClr val="000000">
                    <a:alpha val="43137"/>
                  </a:srgbClr>
                </a:outerShdw>
              </a:effectLst>
            </a:endParaRPr>
          </a:p>
        </p:txBody>
      </p:sp>
      <p:pic>
        <p:nvPicPr>
          <p:cNvPr id="103" name="Picture 102"/>
          <p:cNvPicPr>
            <a:picLocks noChangeAspect="1"/>
          </p:cNvPicPr>
          <p:nvPr/>
        </p:nvPicPr>
        <p:blipFill rotWithShape="1">
          <a:blip r:embed="rId9" cstate="print">
            <a:extLst>
              <a:ext uri="{28A0092B-C50C-407E-A947-70E740481C1C}">
                <a14:useLocalDpi xmlns:a14="http://schemas.microsoft.com/office/drawing/2010/main" val="0"/>
              </a:ext>
            </a:extLst>
          </a:blip>
          <a:srcRect l="10870" t="14995" r="7874" b="45850"/>
          <a:stretch/>
        </p:blipFill>
        <p:spPr>
          <a:xfrm>
            <a:off x="1073059" y="1352551"/>
            <a:ext cx="2862706" cy="1034592"/>
          </a:xfrm>
          <a:prstGeom prst="roundRect">
            <a:avLst>
              <a:gd name="adj" fmla="val 10842"/>
            </a:avLst>
          </a:prstGeom>
          <a:effectLst>
            <a:outerShdw blurRad="50800" dist="38100" dir="2700000" algn="tl" rotWithShape="0">
              <a:prstClr val="black">
                <a:alpha val="40000"/>
              </a:prstClr>
            </a:outerShdw>
          </a:effectLst>
        </p:spPr>
      </p:pic>
      <p:grpSp>
        <p:nvGrpSpPr>
          <p:cNvPr id="151" name="Group 150"/>
          <p:cNvGrpSpPr/>
          <p:nvPr/>
        </p:nvGrpSpPr>
        <p:grpSpPr>
          <a:xfrm>
            <a:off x="7346107" y="3101626"/>
            <a:ext cx="1705305" cy="1285208"/>
            <a:chOff x="7308007" y="3158776"/>
            <a:chExt cx="1705305" cy="1285208"/>
          </a:xfrm>
        </p:grpSpPr>
        <p:pic>
          <p:nvPicPr>
            <p:cNvPr id="146" name="Picture 145"/>
            <p:cNvPicPr/>
            <p:nvPr/>
          </p:nvPicPr>
          <p:blipFill rotWithShape="1">
            <a:blip r:embed="rId10" cstate="print">
              <a:extLst>
                <a:ext uri="{28A0092B-C50C-407E-A947-70E740481C1C}">
                  <a14:useLocalDpi xmlns:a14="http://schemas.microsoft.com/office/drawing/2010/main" val="0"/>
                </a:ext>
              </a:extLst>
            </a:blip>
            <a:srcRect r="477"/>
            <a:stretch/>
          </p:blipFill>
          <p:spPr bwMode="auto">
            <a:xfrm>
              <a:off x="7308007" y="3158776"/>
              <a:ext cx="1705305" cy="1285208"/>
            </a:xfrm>
            <a:prstGeom prst="roundRect">
              <a:avLst>
                <a:gd name="adj" fmla="val 7774"/>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cxnSp>
          <p:nvCxnSpPr>
            <p:cNvPr id="148" name="Straight Arrow Connector 147"/>
            <p:cNvCxnSpPr/>
            <p:nvPr/>
          </p:nvCxnSpPr>
          <p:spPr>
            <a:xfrm>
              <a:off x="7940411" y="3368051"/>
              <a:ext cx="0" cy="487120"/>
            </a:xfrm>
            <a:prstGeom prst="straightConnector1">
              <a:avLst/>
            </a:prstGeom>
            <a:ln w="28575">
              <a:solidFill>
                <a:srgbClr val="D2A00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7881237" y="3612516"/>
              <a:ext cx="0" cy="487120"/>
            </a:xfrm>
            <a:prstGeom prst="straightConnector1">
              <a:avLst/>
            </a:prstGeom>
            <a:ln w="28575">
              <a:solidFill>
                <a:srgbClr val="D2A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5" name="Straight Arrow Connector 154"/>
          <p:cNvCxnSpPr/>
          <p:nvPr/>
        </p:nvCxnSpPr>
        <p:spPr>
          <a:xfrm>
            <a:off x="3571875" y="2230447"/>
            <a:ext cx="4048125" cy="2734775"/>
          </a:xfrm>
          <a:prstGeom prst="straightConnector1">
            <a:avLst/>
          </a:prstGeom>
          <a:ln w="76200">
            <a:solidFill>
              <a:srgbClr val="7B7B7D"/>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H="1" flipV="1">
            <a:off x="5905500" y="2295194"/>
            <a:ext cx="3521620" cy="3172708"/>
          </a:xfrm>
          <a:prstGeom prst="straightConnector1">
            <a:avLst/>
          </a:prstGeom>
          <a:ln w="76200">
            <a:solidFill>
              <a:srgbClr val="7B7B7D"/>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2038350" y="5098570"/>
            <a:ext cx="5307757" cy="254480"/>
          </a:xfrm>
          <a:prstGeom prst="straightConnector1">
            <a:avLst/>
          </a:prstGeom>
          <a:ln w="76200">
            <a:solidFill>
              <a:srgbClr val="7B7B7D"/>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2038350" y="2230447"/>
            <a:ext cx="3400425" cy="2868123"/>
          </a:xfrm>
          <a:prstGeom prst="straightConnector1">
            <a:avLst/>
          </a:prstGeom>
          <a:ln w="76200">
            <a:solidFill>
              <a:srgbClr val="7B7B7D"/>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H="1">
            <a:off x="7919337" y="2230447"/>
            <a:ext cx="538864" cy="2608253"/>
          </a:xfrm>
          <a:prstGeom prst="straightConnector1">
            <a:avLst/>
          </a:prstGeom>
          <a:ln w="76200">
            <a:solidFill>
              <a:srgbClr val="7B7B7D"/>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4035123" y="2230447"/>
            <a:ext cx="4423078" cy="2734775"/>
          </a:xfrm>
          <a:prstGeom prst="straightConnector1">
            <a:avLst/>
          </a:prstGeom>
          <a:ln w="76200">
            <a:solidFill>
              <a:srgbClr val="7B7B7D"/>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H="1">
            <a:off x="4187523" y="4000559"/>
            <a:ext cx="3232452" cy="1117063"/>
          </a:xfrm>
          <a:prstGeom prst="straightConnector1">
            <a:avLst/>
          </a:prstGeom>
          <a:ln w="76200">
            <a:solidFill>
              <a:srgbClr val="7B7B7D"/>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flipH="1" flipV="1">
            <a:off x="6305550" y="2295194"/>
            <a:ext cx="1114425" cy="1705365"/>
          </a:xfrm>
          <a:prstGeom prst="straightConnector1">
            <a:avLst/>
          </a:prstGeom>
          <a:ln w="76200">
            <a:solidFill>
              <a:srgbClr val="7B7B7D"/>
            </a:solidFill>
            <a:tailEnd type="triangle"/>
          </a:ln>
        </p:spPr>
        <p:style>
          <a:lnRef idx="1">
            <a:schemeClr val="accent1"/>
          </a:lnRef>
          <a:fillRef idx="0">
            <a:schemeClr val="accent1"/>
          </a:fillRef>
          <a:effectRef idx="0">
            <a:schemeClr val="accent1"/>
          </a:effectRef>
          <a:fontRef idx="minor">
            <a:schemeClr val="tx1"/>
          </a:fontRef>
        </p:style>
      </p:cxnSp>
      <p:sp>
        <p:nvSpPr>
          <p:cNvPr id="176" name="Circle">
            <a:extLst>
              <a:ext uri="{FF2B5EF4-FFF2-40B4-BE49-F238E27FC236}">
                <a16:creationId xmlns:a16="http://schemas.microsoft.com/office/drawing/2014/main" id="{BEC4F9E6-E1C8-400B-95C7-9A45DAD4C73F}"/>
              </a:ext>
            </a:extLst>
          </p:cNvPr>
          <p:cNvSpPr/>
          <p:nvPr/>
        </p:nvSpPr>
        <p:spPr>
          <a:xfrm>
            <a:off x="4798567" y="2926998"/>
            <a:ext cx="2303238" cy="2303238"/>
          </a:xfrm>
          <a:prstGeom prst="ellipse">
            <a:avLst/>
          </a:prstGeom>
          <a:solidFill>
            <a:srgbClr val="D2A000"/>
          </a:solidFill>
          <a:ln w="12700">
            <a:miter lim="400000"/>
          </a:ln>
          <a:effectLst>
            <a:outerShdw blurRad="50800" dist="38100" dir="2700000" algn="tl" rotWithShape="0">
              <a:prstClr val="black">
                <a:alpha val="40000"/>
              </a:prstClr>
            </a:outerShdw>
          </a:effectLst>
        </p:spPr>
        <p:txBody>
          <a:bodyPr wrap="none" lIns="0" tIns="0" rIns="0" bIns="0" anchor="ctr"/>
          <a:lstStyle/>
          <a:p>
            <a:pPr algn="ctr">
              <a:defRPr sz="3000">
                <a:solidFill>
                  <a:srgbClr val="FFFFFF"/>
                </a:solidFill>
              </a:defRPr>
            </a:pPr>
            <a:r>
              <a:rPr lang="fr-CA" sz="3200" b="1" u="sng" dirty="0" smtClean="0">
                <a:solidFill>
                  <a:schemeClr val="bg1"/>
                </a:solidFill>
                <a:effectLst>
                  <a:outerShdw blurRad="38100" dist="38100" dir="2700000" algn="tl">
                    <a:srgbClr val="000000">
                      <a:alpha val="43137"/>
                    </a:srgbClr>
                  </a:outerShdw>
                </a:effectLst>
              </a:rPr>
              <a:t>13</a:t>
            </a:r>
          </a:p>
          <a:p>
            <a:pPr algn="ctr">
              <a:defRPr sz="3000">
                <a:solidFill>
                  <a:srgbClr val="FFFFFF"/>
                </a:solidFill>
              </a:defRPr>
            </a:pPr>
            <a:r>
              <a:rPr lang="fr-CA" sz="3200" b="1" dirty="0" smtClean="0">
                <a:solidFill>
                  <a:schemeClr val="bg1"/>
                </a:solidFill>
                <a:effectLst>
                  <a:outerShdw blurRad="38100" dist="38100" dir="2700000" algn="tl">
                    <a:srgbClr val="000000">
                      <a:alpha val="43137"/>
                    </a:srgbClr>
                  </a:outerShdw>
                </a:effectLst>
              </a:rPr>
              <a:t>Diagnostic</a:t>
            </a:r>
          </a:p>
          <a:p>
            <a:pPr algn="ctr">
              <a:defRPr sz="3000">
                <a:solidFill>
                  <a:srgbClr val="FFFFFF"/>
                </a:solidFill>
              </a:defRPr>
            </a:pPr>
            <a:r>
              <a:rPr lang="fr-CA" sz="3200" b="1" dirty="0" err="1" smtClean="0">
                <a:solidFill>
                  <a:schemeClr val="bg1"/>
                </a:solidFill>
                <a:effectLst>
                  <a:outerShdw blurRad="38100" dist="38100" dir="2700000" algn="tl">
                    <a:srgbClr val="000000">
                      <a:alpha val="43137"/>
                    </a:srgbClr>
                  </a:outerShdw>
                </a:effectLst>
              </a:rPr>
              <a:t>Systems</a:t>
            </a:r>
            <a:endParaRPr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634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down)">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righ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par>
                                <p:cTn id="28" presetID="10" presetClass="entr" presetSubtype="0" fill="hold" nodeType="with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500"/>
                                        <p:tgtEl>
                                          <p:spTgt spid="103"/>
                                        </p:tgtEl>
                                      </p:cBhvr>
                                    </p:animEffect>
                                  </p:childTnLst>
                                </p:cTn>
                              </p:par>
                            </p:childTnLst>
                          </p:cTn>
                        </p:par>
                        <p:par>
                          <p:cTn id="31" fill="hold">
                            <p:stCondLst>
                              <p:cond delay="500"/>
                            </p:stCondLst>
                            <p:childTnLst>
                              <p:par>
                                <p:cTn id="32" presetID="1" presetClass="exit" presetSubtype="0" fill="hold" nodeType="afterEffect">
                                  <p:stCondLst>
                                    <p:cond delay="0"/>
                                  </p:stCondLst>
                                  <p:childTnLst>
                                    <p:set>
                                      <p:cBhvr>
                                        <p:cTn id="33" dur="1" fill="hold">
                                          <p:stCondLst>
                                            <p:cond delay="0"/>
                                          </p:stCondLst>
                                        </p:cTn>
                                        <p:tgtEl>
                                          <p:spTgt spid="6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fade">
                                      <p:cBhvr>
                                        <p:cTn id="38" dur="500"/>
                                        <p:tgtEl>
                                          <p:spTgt spid="87"/>
                                        </p:tgtEl>
                                      </p:cBhvr>
                                    </p:animEffect>
                                  </p:childTnLst>
                                </p:cTn>
                              </p:par>
                              <p:par>
                                <p:cTn id="39" presetID="10"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500"/>
                                        <p:tgtEl>
                                          <p:spTgt spid="83"/>
                                        </p:tgtEl>
                                      </p:cBhvr>
                                    </p:animEffect>
                                  </p:childTnLst>
                                </p:cTn>
                              </p:par>
                            </p:childTnLst>
                          </p:cTn>
                        </p:par>
                        <p:par>
                          <p:cTn id="42" fill="hold">
                            <p:stCondLst>
                              <p:cond delay="500"/>
                            </p:stCondLst>
                            <p:childTnLst>
                              <p:par>
                                <p:cTn id="43" presetID="1" presetClass="exit" presetSubtype="0" fill="hold" nodeType="afterEffect">
                                  <p:stCondLst>
                                    <p:cond delay="0"/>
                                  </p:stCondLst>
                                  <p:childTnLst>
                                    <p:set>
                                      <p:cBhvr>
                                        <p:cTn id="44" dur="1" fill="hold">
                                          <p:stCondLst>
                                            <p:cond delay="0"/>
                                          </p:stCondLst>
                                        </p:cTn>
                                        <p:tgtEl>
                                          <p:spTgt spid="6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500"/>
                                        <p:tgtEl>
                                          <p:spTgt spid="102"/>
                                        </p:tgtEl>
                                      </p:cBhvr>
                                    </p:animEffect>
                                  </p:childTnLst>
                                </p:cTn>
                              </p:par>
                              <p:par>
                                <p:cTn id="50" presetID="10" presetClass="entr" presetSubtype="0" fill="hold" nodeType="with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500"/>
                            </p:stCondLst>
                            <p:childTnLst>
                              <p:par>
                                <p:cTn id="54" presetID="1" presetClass="exit" presetSubtype="0" fill="hold" nodeType="afterEffect">
                                  <p:stCondLst>
                                    <p:cond delay="0"/>
                                  </p:stCondLst>
                                  <p:childTnLst>
                                    <p:set>
                                      <p:cBhvr>
                                        <p:cTn id="55" dur="1" fill="hold">
                                          <p:stCondLst>
                                            <p:cond delay="0"/>
                                          </p:stCondLst>
                                        </p:cTn>
                                        <p:tgtEl>
                                          <p:spTgt spid="6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fade">
                                      <p:cBhvr>
                                        <p:cTn id="60" dur="500"/>
                                        <p:tgtEl>
                                          <p:spTgt spid="145"/>
                                        </p:tgtEl>
                                      </p:cBhvr>
                                    </p:animEffect>
                                  </p:childTnLst>
                                </p:cTn>
                              </p:par>
                              <p:par>
                                <p:cTn id="61" presetID="10" presetClass="entr" presetSubtype="0" fill="hold" nodeType="withEffect">
                                  <p:stCondLst>
                                    <p:cond delay="0"/>
                                  </p:stCondLst>
                                  <p:childTnLst>
                                    <p:set>
                                      <p:cBhvr>
                                        <p:cTn id="62" dur="1" fill="hold">
                                          <p:stCondLst>
                                            <p:cond delay="0"/>
                                          </p:stCondLst>
                                        </p:cTn>
                                        <p:tgtEl>
                                          <p:spTgt spid="129"/>
                                        </p:tgtEl>
                                        <p:attrNameLst>
                                          <p:attrName>style.visibility</p:attrName>
                                        </p:attrNameLst>
                                      </p:cBhvr>
                                      <p:to>
                                        <p:strVal val="visible"/>
                                      </p:to>
                                    </p:set>
                                    <p:animEffect transition="in" filter="fade">
                                      <p:cBhvr>
                                        <p:cTn id="63" dur="500"/>
                                        <p:tgtEl>
                                          <p:spTgt spid="129"/>
                                        </p:tgtEl>
                                      </p:cBhvr>
                                    </p:animEffect>
                                  </p:childTnLst>
                                </p:cTn>
                              </p:par>
                            </p:childTnLst>
                          </p:cTn>
                        </p:par>
                        <p:par>
                          <p:cTn id="64" fill="hold">
                            <p:stCondLst>
                              <p:cond delay="500"/>
                            </p:stCondLst>
                            <p:childTnLst>
                              <p:par>
                                <p:cTn id="65" presetID="1" presetClass="exit" presetSubtype="0" fill="hold" nodeType="afterEffect">
                                  <p:stCondLst>
                                    <p:cond delay="0"/>
                                  </p:stCondLst>
                                  <p:childTnLst>
                                    <p:set>
                                      <p:cBhvr>
                                        <p:cTn id="66" dur="1" fill="hold">
                                          <p:stCondLst>
                                            <p:cond delay="0"/>
                                          </p:stCondLst>
                                        </p:cTn>
                                        <p:tgtEl>
                                          <p:spTgt spid="7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53"/>
                                        </p:tgtEl>
                                        <p:attrNameLst>
                                          <p:attrName>style.visibility</p:attrName>
                                        </p:attrNameLst>
                                      </p:cBhvr>
                                      <p:to>
                                        <p:strVal val="visible"/>
                                      </p:to>
                                    </p:set>
                                    <p:animEffect transition="in" filter="fade">
                                      <p:cBhvr>
                                        <p:cTn id="71" dur="500"/>
                                        <p:tgtEl>
                                          <p:spTgt spid="153"/>
                                        </p:tgtEl>
                                      </p:cBhvr>
                                    </p:animEffect>
                                  </p:childTnLst>
                                </p:cTn>
                              </p:par>
                              <p:par>
                                <p:cTn id="72" presetID="10" presetClass="entr" presetSubtype="0" fill="hold" nodeType="withEffect">
                                  <p:stCondLst>
                                    <p:cond delay="0"/>
                                  </p:stCondLst>
                                  <p:childTnLst>
                                    <p:set>
                                      <p:cBhvr>
                                        <p:cTn id="73" dur="1" fill="hold">
                                          <p:stCondLst>
                                            <p:cond delay="0"/>
                                          </p:stCondLst>
                                        </p:cTn>
                                        <p:tgtEl>
                                          <p:spTgt spid="151"/>
                                        </p:tgtEl>
                                        <p:attrNameLst>
                                          <p:attrName>style.visibility</p:attrName>
                                        </p:attrNameLst>
                                      </p:cBhvr>
                                      <p:to>
                                        <p:strVal val="visible"/>
                                      </p:to>
                                    </p:set>
                                    <p:animEffect transition="in" filter="fade">
                                      <p:cBhvr>
                                        <p:cTn id="74" dur="500"/>
                                        <p:tgtEl>
                                          <p:spTgt spid="15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55"/>
                                        </p:tgtEl>
                                        <p:attrNameLst>
                                          <p:attrName>style.visibility</p:attrName>
                                        </p:attrNameLst>
                                      </p:cBhvr>
                                      <p:to>
                                        <p:strVal val="visible"/>
                                      </p:to>
                                    </p:set>
                                    <p:animEffect transition="in" filter="wipe(left)">
                                      <p:cBhvr>
                                        <p:cTn id="79" dur="500"/>
                                        <p:tgtEl>
                                          <p:spTgt spid="15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nodeType="clickEffect">
                                  <p:stCondLst>
                                    <p:cond delay="0"/>
                                  </p:stCondLst>
                                  <p:childTnLst>
                                    <p:set>
                                      <p:cBhvr>
                                        <p:cTn id="83" dur="1" fill="hold">
                                          <p:stCondLst>
                                            <p:cond delay="0"/>
                                          </p:stCondLst>
                                        </p:cTn>
                                        <p:tgtEl>
                                          <p:spTgt spid="156"/>
                                        </p:tgtEl>
                                        <p:attrNameLst>
                                          <p:attrName>style.visibility</p:attrName>
                                        </p:attrNameLst>
                                      </p:cBhvr>
                                      <p:to>
                                        <p:strVal val="visible"/>
                                      </p:to>
                                    </p:set>
                                    <p:animEffect transition="in" filter="wipe(right)">
                                      <p:cBhvr>
                                        <p:cTn id="84" dur="500"/>
                                        <p:tgtEl>
                                          <p:spTgt spid="15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159"/>
                                        </p:tgtEl>
                                        <p:attrNameLst>
                                          <p:attrName>style.visibility</p:attrName>
                                        </p:attrNameLst>
                                      </p:cBhvr>
                                      <p:to>
                                        <p:strVal val="visible"/>
                                      </p:to>
                                    </p:set>
                                    <p:animEffect transition="in" filter="wipe(left)">
                                      <p:cBhvr>
                                        <p:cTn id="89" dur="500"/>
                                        <p:tgtEl>
                                          <p:spTgt spid="159"/>
                                        </p:tgtEl>
                                      </p:cBhvr>
                                    </p:animEffect>
                                  </p:childTnLst>
                                </p:cTn>
                              </p:par>
                              <p:par>
                                <p:cTn id="90" presetID="22" presetClass="entr" presetSubtype="8" fill="hold" nodeType="withEffect">
                                  <p:stCondLst>
                                    <p:cond delay="0"/>
                                  </p:stCondLst>
                                  <p:childTnLst>
                                    <p:set>
                                      <p:cBhvr>
                                        <p:cTn id="91" dur="1" fill="hold">
                                          <p:stCondLst>
                                            <p:cond delay="0"/>
                                          </p:stCondLst>
                                        </p:cTn>
                                        <p:tgtEl>
                                          <p:spTgt spid="162"/>
                                        </p:tgtEl>
                                        <p:attrNameLst>
                                          <p:attrName>style.visibility</p:attrName>
                                        </p:attrNameLst>
                                      </p:cBhvr>
                                      <p:to>
                                        <p:strVal val="visible"/>
                                      </p:to>
                                    </p:set>
                                    <p:animEffect transition="in" filter="wipe(left)">
                                      <p:cBhvr>
                                        <p:cTn id="92" dur="500"/>
                                        <p:tgtEl>
                                          <p:spTgt spid="16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165"/>
                                        </p:tgtEl>
                                        <p:attrNameLst>
                                          <p:attrName>style.visibility</p:attrName>
                                        </p:attrNameLst>
                                      </p:cBhvr>
                                      <p:to>
                                        <p:strVal val="visible"/>
                                      </p:to>
                                    </p:set>
                                    <p:animEffect transition="in" filter="wipe(up)">
                                      <p:cBhvr>
                                        <p:cTn id="97" dur="500"/>
                                        <p:tgtEl>
                                          <p:spTgt spid="165"/>
                                        </p:tgtEl>
                                      </p:cBhvr>
                                    </p:animEffect>
                                  </p:childTnLst>
                                </p:cTn>
                              </p:par>
                              <p:par>
                                <p:cTn id="98" presetID="22" presetClass="entr" presetSubtype="2" fill="hold" nodeType="withEffect">
                                  <p:stCondLst>
                                    <p:cond delay="0"/>
                                  </p:stCondLst>
                                  <p:childTnLst>
                                    <p:set>
                                      <p:cBhvr>
                                        <p:cTn id="99" dur="1" fill="hold">
                                          <p:stCondLst>
                                            <p:cond delay="0"/>
                                          </p:stCondLst>
                                        </p:cTn>
                                        <p:tgtEl>
                                          <p:spTgt spid="168"/>
                                        </p:tgtEl>
                                        <p:attrNameLst>
                                          <p:attrName>style.visibility</p:attrName>
                                        </p:attrNameLst>
                                      </p:cBhvr>
                                      <p:to>
                                        <p:strVal val="visible"/>
                                      </p:to>
                                    </p:set>
                                    <p:animEffect transition="in" filter="wipe(right)">
                                      <p:cBhvr>
                                        <p:cTn id="100" dur="500"/>
                                        <p:tgtEl>
                                          <p:spTgt spid="16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nodeType="clickEffect">
                                  <p:stCondLst>
                                    <p:cond delay="0"/>
                                  </p:stCondLst>
                                  <p:childTnLst>
                                    <p:set>
                                      <p:cBhvr>
                                        <p:cTn id="104" dur="1" fill="hold">
                                          <p:stCondLst>
                                            <p:cond delay="0"/>
                                          </p:stCondLst>
                                        </p:cTn>
                                        <p:tgtEl>
                                          <p:spTgt spid="171"/>
                                        </p:tgtEl>
                                        <p:attrNameLst>
                                          <p:attrName>style.visibility</p:attrName>
                                        </p:attrNameLst>
                                      </p:cBhvr>
                                      <p:to>
                                        <p:strVal val="visible"/>
                                      </p:to>
                                    </p:set>
                                    <p:animEffect transition="in" filter="wipe(right)">
                                      <p:cBhvr>
                                        <p:cTn id="105" dur="500"/>
                                        <p:tgtEl>
                                          <p:spTgt spid="171"/>
                                        </p:tgtEl>
                                      </p:cBhvr>
                                    </p:animEffect>
                                  </p:childTnLst>
                                </p:cTn>
                              </p:par>
                              <p:par>
                                <p:cTn id="106" presetID="22" presetClass="entr" presetSubtype="2" fill="hold" nodeType="withEffect">
                                  <p:stCondLst>
                                    <p:cond delay="0"/>
                                  </p:stCondLst>
                                  <p:childTnLst>
                                    <p:set>
                                      <p:cBhvr>
                                        <p:cTn id="107" dur="1" fill="hold">
                                          <p:stCondLst>
                                            <p:cond delay="0"/>
                                          </p:stCondLst>
                                        </p:cTn>
                                        <p:tgtEl>
                                          <p:spTgt spid="173"/>
                                        </p:tgtEl>
                                        <p:attrNameLst>
                                          <p:attrName>style.visibility</p:attrName>
                                        </p:attrNameLst>
                                      </p:cBhvr>
                                      <p:to>
                                        <p:strVal val="visible"/>
                                      </p:to>
                                    </p:set>
                                    <p:animEffect transition="in" filter="wipe(right)">
                                      <p:cBhvr>
                                        <p:cTn id="108" dur="500"/>
                                        <p:tgtEl>
                                          <p:spTgt spid="17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76"/>
                                        </p:tgtEl>
                                        <p:attrNameLst>
                                          <p:attrName>style.visibility</p:attrName>
                                        </p:attrNameLst>
                                      </p:cBhvr>
                                      <p:to>
                                        <p:strVal val="visible"/>
                                      </p:to>
                                    </p:set>
                                    <p:animEffect transition="in" filter="fade">
                                      <p:cBhvr>
                                        <p:cTn id="113"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76" grpId="0" animBg="1"/>
    </p:bld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947C-CE53-4244-B0A6-C167D2E369BA}"/>
              </a:ext>
            </a:extLst>
          </p:cNvPr>
          <p:cNvSpPr>
            <a:spLocks noGrp="1"/>
          </p:cNvSpPr>
          <p:nvPr>
            <p:ph type="title"/>
          </p:nvPr>
        </p:nvSpPr>
        <p:spPr>
          <a:xfrm>
            <a:off x="0" y="0"/>
            <a:ext cx="12191999" cy="1088021"/>
          </a:xfrm>
        </p:spPr>
        <p:txBody>
          <a:bodyPr lIns="360000"/>
          <a:lstStyle/>
          <a:p>
            <a:pPr algn="l"/>
            <a:r>
              <a:rPr lang="en-GB" dirty="0" smtClean="0"/>
              <a:t>AWAKE - Simulations</a:t>
            </a:r>
            <a:endParaRPr lang="en-GB" dirty="0"/>
          </a:p>
        </p:txBody>
      </p:sp>
      <p:sp>
        <p:nvSpPr>
          <p:cNvPr id="20" name="Rectangle 19"/>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23"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5</a:t>
            </a:fld>
            <a:endParaRPr lang="en-GB"/>
          </a:p>
        </p:txBody>
      </p:sp>
      <p:grpSp>
        <p:nvGrpSpPr>
          <p:cNvPr id="24" name="Group 23"/>
          <p:cNvGrpSpPr/>
          <p:nvPr/>
        </p:nvGrpSpPr>
        <p:grpSpPr>
          <a:xfrm>
            <a:off x="272141" y="6226499"/>
            <a:ext cx="5041214" cy="560712"/>
            <a:chOff x="157364" y="6174557"/>
            <a:chExt cx="6473329" cy="720000"/>
          </a:xfrm>
        </p:grpSpPr>
        <p:pic>
          <p:nvPicPr>
            <p:cNvPr id="25" name="Picture 24"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3009901" y="-1921880"/>
            <a:ext cx="6019802" cy="6019802"/>
            <a:chOff x="-3009901" y="-1921880"/>
            <a:chExt cx="6019802" cy="6019802"/>
          </a:xfrm>
          <a:effectLst>
            <a:outerShdw blurRad="50800" dist="38100" dir="2700000" algn="tl" rotWithShape="0">
              <a:prstClr val="black">
                <a:alpha val="40000"/>
              </a:prstClr>
            </a:outerShdw>
          </a:effectLst>
        </p:grpSpPr>
        <p:sp>
          <p:nvSpPr>
            <p:cNvPr id="3" name="Pie 2"/>
            <p:cNvSpPr/>
            <p:nvPr/>
          </p:nvSpPr>
          <p:spPr>
            <a:xfrm>
              <a:off x="-3009901" y="-1921880"/>
              <a:ext cx="6019802" cy="6019802"/>
            </a:xfrm>
            <a:prstGeom prst="pie">
              <a:avLst>
                <a:gd name="adj1" fmla="val 21588004"/>
                <a:gd name="adj2" fmla="val 5400004"/>
              </a:avLst>
            </a:prstGeom>
            <a:solidFill>
              <a:srgbClr val="D2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Rectangle 3"/>
            <p:cNvSpPr/>
            <p:nvPr/>
          </p:nvSpPr>
          <p:spPr>
            <a:xfrm>
              <a:off x="242048" y="1629398"/>
              <a:ext cx="2180918" cy="1200329"/>
            </a:xfrm>
            <a:prstGeom prst="rect">
              <a:avLst/>
            </a:prstGeom>
          </p:spPr>
          <p:txBody>
            <a:bodyPr wrap="none">
              <a:spAutoFit/>
            </a:bodyPr>
            <a:lstStyle/>
            <a:p>
              <a:pPr algn="ctr"/>
              <a:r>
                <a:rPr lang="en-GB" sz="3600" dirty="0" smtClean="0">
                  <a:solidFill>
                    <a:schemeClr val="bg1"/>
                  </a:solidFill>
                </a:rPr>
                <a:t>Simulation</a:t>
              </a:r>
            </a:p>
            <a:p>
              <a:pPr algn="ctr"/>
              <a:r>
                <a:rPr lang="en-GB" sz="3600" dirty="0" smtClean="0">
                  <a:solidFill>
                    <a:schemeClr val="bg1"/>
                  </a:solidFill>
                </a:rPr>
                <a:t>Studies</a:t>
              </a:r>
              <a:endParaRPr lang="en-GB" sz="3600" dirty="0">
                <a:solidFill>
                  <a:schemeClr val="bg1"/>
                </a:solidFill>
              </a:endParaRPr>
            </a:p>
          </p:txBody>
        </p:sp>
      </p:grpSp>
      <p:cxnSp>
        <p:nvCxnSpPr>
          <p:cNvPr id="6" name="Straight Arrow Connector 5"/>
          <p:cNvCxnSpPr>
            <a:endCxn id="46" idx="1"/>
          </p:cNvCxnSpPr>
          <p:nvPr/>
        </p:nvCxnSpPr>
        <p:spPr>
          <a:xfrm>
            <a:off x="1611267" y="3450674"/>
            <a:ext cx="2771941" cy="1296445"/>
          </a:xfrm>
          <a:prstGeom prst="straightConnector1">
            <a:avLst/>
          </a:prstGeom>
          <a:ln w="127000">
            <a:solidFill>
              <a:srgbClr val="D2A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42" idx="1"/>
          </p:cNvCxnSpPr>
          <p:nvPr/>
        </p:nvCxnSpPr>
        <p:spPr>
          <a:xfrm>
            <a:off x="1747232" y="1388284"/>
            <a:ext cx="2934043" cy="1190458"/>
          </a:xfrm>
          <a:prstGeom prst="straightConnector1">
            <a:avLst/>
          </a:prstGeom>
          <a:ln w="127000">
            <a:solidFill>
              <a:srgbClr val="D2A000"/>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681275" y="1854758"/>
            <a:ext cx="7369634" cy="1447967"/>
            <a:chOff x="3894473" y="4096754"/>
            <a:chExt cx="7369634" cy="1447967"/>
          </a:xfrm>
        </p:grpSpPr>
        <p:sp>
          <p:nvSpPr>
            <p:cNvPr id="42" name="Rounded Rectangle 41"/>
            <p:cNvSpPr/>
            <p:nvPr/>
          </p:nvSpPr>
          <p:spPr>
            <a:xfrm>
              <a:off x="3894473" y="4096754"/>
              <a:ext cx="7369634" cy="1447967"/>
            </a:xfrm>
            <a:prstGeom prst="roundRect">
              <a:avLst>
                <a:gd name="adj" fmla="val 7789"/>
              </a:avLst>
            </a:prstGeom>
            <a:solidFill>
              <a:srgbClr val="D2A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3979068" y="4206854"/>
              <a:ext cx="7201089" cy="1230712"/>
              <a:chOff x="955692" y="3847984"/>
              <a:chExt cx="11059371" cy="1890117"/>
            </a:xfrm>
            <a:effectLst>
              <a:outerShdw blurRad="50800" dist="38100" dir="2700000" algn="tl" rotWithShape="0">
                <a:prstClr val="black">
                  <a:alpha val="40000"/>
                </a:prstClr>
              </a:outerShdw>
            </a:effectLst>
          </p:grpSpPr>
          <p:pic>
            <p:nvPicPr>
              <p:cNvPr id="39" name="Picture 38">
                <a:extLst>
                  <a:ext uri="{FF2B5EF4-FFF2-40B4-BE49-F238E27FC236}">
                    <a16:creationId xmlns:a16="http://schemas.microsoft.com/office/drawing/2014/main" id="{A0C3E1C4-168C-48B7-A52A-3A7AC80DD35A}"/>
                  </a:ext>
                </a:extLst>
              </p:cNvPr>
              <p:cNvPicPr>
                <a:picLocks noChangeAspect="1"/>
              </p:cNvPicPr>
              <p:nvPr/>
            </p:nvPicPr>
            <p:blipFill>
              <a:blip r:embed="rId6"/>
              <a:stretch>
                <a:fillRect/>
              </a:stretch>
            </p:blipFill>
            <p:spPr>
              <a:xfrm>
                <a:off x="955692" y="3847984"/>
                <a:ext cx="4112323" cy="1889492"/>
              </a:xfrm>
              <a:prstGeom prst="roundRect">
                <a:avLst>
                  <a:gd name="adj" fmla="val 4346"/>
                </a:avLst>
              </a:prstGeom>
            </p:spPr>
          </p:pic>
          <p:pic>
            <p:nvPicPr>
              <p:cNvPr id="41" name="Picture 40">
                <a:extLst>
                  <a:ext uri="{FF2B5EF4-FFF2-40B4-BE49-F238E27FC236}">
                    <a16:creationId xmlns:a16="http://schemas.microsoft.com/office/drawing/2014/main" id="{F664EA72-3AF4-40CB-91B8-02B7C0A88AE5}"/>
                  </a:ext>
                </a:extLst>
              </p:cNvPr>
              <p:cNvPicPr>
                <a:picLocks noChangeAspect="1"/>
              </p:cNvPicPr>
              <p:nvPr/>
            </p:nvPicPr>
            <p:blipFill>
              <a:blip r:embed="rId7"/>
              <a:stretch>
                <a:fillRect/>
              </a:stretch>
            </p:blipFill>
            <p:spPr>
              <a:xfrm>
                <a:off x="4858465" y="3847984"/>
                <a:ext cx="7156598" cy="1890117"/>
              </a:xfrm>
              <a:prstGeom prst="roundRect">
                <a:avLst>
                  <a:gd name="adj" fmla="val 4068"/>
                </a:avLst>
              </a:prstGeom>
            </p:spPr>
          </p:pic>
        </p:grpSp>
      </p:grpSp>
      <p:grpSp>
        <p:nvGrpSpPr>
          <p:cNvPr id="51" name="Group 50"/>
          <p:cNvGrpSpPr/>
          <p:nvPr/>
        </p:nvGrpSpPr>
        <p:grpSpPr>
          <a:xfrm>
            <a:off x="4383208" y="3693168"/>
            <a:ext cx="4946126" cy="2107902"/>
            <a:chOff x="4383208" y="3693168"/>
            <a:chExt cx="4946126" cy="2107902"/>
          </a:xfrm>
        </p:grpSpPr>
        <p:sp>
          <p:nvSpPr>
            <p:cNvPr id="46" name="Rounded Rectangle 45"/>
            <p:cNvSpPr/>
            <p:nvPr/>
          </p:nvSpPr>
          <p:spPr>
            <a:xfrm>
              <a:off x="4383208" y="3693168"/>
              <a:ext cx="4946126" cy="2107902"/>
            </a:xfrm>
            <a:prstGeom prst="roundRect">
              <a:avLst>
                <a:gd name="adj" fmla="val 7789"/>
              </a:avLst>
            </a:prstGeom>
            <a:solidFill>
              <a:srgbClr val="D2A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8059" y="3814765"/>
              <a:ext cx="4762500" cy="1895475"/>
            </a:xfrm>
            <a:prstGeom prst="roundRect">
              <a:avLst>
                <a:gd name="adj" fmla="val 3602"/>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53192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365360" y="1866901"/>
            <a:ext cx="3137885" cy="3522236"/>
            <a:chOff x="1314449" y="2307064"/>
            <a:chExt cx="3137885" cy="3522236"/>
          </a:xfrm>
        </p:grpSpPr>
        <p:sp>
          <p:nvSpPr>
            <p:cNvPr id="48" name="Rounded Rectangle 47"/>
            <p:cNvSpPr/>
            <p:nvPr/>
          </p:nvSpPr>
          <p:spPr>
            <a:xfrm>
              <a:off x="1314449" y="2307064"/>
              <a:ext cx="3137885" cy="3522236"/>
            </a:xfrm>
            <a:prstGeom prst="roundRect">
              <a:avLst>
                <a:gd name="adj" fmla="val 7493"/>
              </a:avLst>
            </a:prstGeom>
            <a:solidFill>
              <a:srgbClr val="055A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a:stretch>
              <a:fillRect/>
            </a:stretch>
          </p:blipFill>
          <p:spPr>
            <a:xfrm>
              <a:off x="1444610" y="2611811"/>
              <a:ext cx="2877561" cy="3072650"/>
            </a:xfrm>
            <a:prstGeom prst="roundRect">
              <a:avLst>
                <a:gd name="adj" fmla="val 4751"/>
              </a:avLst>
            </a:prstGeom>
            <a:effectLst>
              <a:outerShdw blurRad="50800" dist="38100" dir="2700000" algn="tl" rotWithShape="0">
                <a:prstClr val="black">
                  <a:alpha val="40000"/>
                </a:prstClr>
              </a:outerShdw>
            </a:effectLst>
          </p:spPr>
        </p:pic>
      </p:grpSp>
      <p:sp>
        <p:nvSpPr>
          <p:cNvPr id="24" name="Title 1">
            <a:extLst>
              <a:ext uri="{FF2B5EF4-FFF2-40B4-BE49-F238E27FC236}">
                <a16:creationId xmlns:a16="http://schemas.microsoft.com/office/drawing/2014/main" id="{4087947C-CE53-4244-B0A6-C167D2E369BA}"/>
              </a:ext>
            </a:extLst>
          </p:cNvPr>
          <p:cNvSpPr txBox="1">
            <a:spLocks/>
          </p:cNvSpPr>
          <p:nvPr/>
        </p:nvSpPr>
        <p:spPr>
          <a:xfrm>
            <a:off x="0" y="0"/>
            <a:ext cx="12191999" cy="1088021"/>
          </a:xfrm>
          <a:prstGeom prst="rect">
            <a:avLst/>
          </a:prstGeom>
        </p:spPr>
        <p:txBody>
          <a:bodyPr vert="horz" lIns="36000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GB" dirty="0" smtClean="0"/>
              <a:t>Structure-based</a:t>
            </a:r>
            <a:endParaRPr lang="en-GB" dirty="0"/>
          </a:p>
        </p:txBody>
      </p:sp>
      <p:sp>
        <p:nvSpPr>
          <p:cNvPr id="25" name="Rectangle 24"/>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27"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6</a:t>
            </a:fld>
            <a:endParaRPr lang="en-GB"/>
          </a:p>
        </p:txBody>
      </p:sp>
      <p:grpSp>
        <p:nvGrpSpPr>
          <p:cNvPr id="29" name="Group 28"/>
          <p:cNvGrpSpPr/>
          <p:nvPr/>
        </p:nvGrpSpPr>
        <p:grpSpPr>
          <a:xfrm>
            <a:off x="272141" y="6226499"/>
            <a:ext cx="5041214" cy="560712"/>
            <a:chOff x="157364" y="6174557"/>
            <a:chExt cx="6473329" cy="720000"/>
          </a:xfrm>
        </p:grpSpPr>
        <p:pic>
          <p:nvPicPr>
            <p:cNvPr id="30" name="Picture 29"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71000" y="1149389"/>
            <a:ext cx="4739199" cy="2492553"/>
            <a:chOff x="671000" y="1149389"/>
            <a:chExt cx="4739199" cy="2492553"/>
          </a:xfrm>
        </p:grpSpPr>
        <p:sp>
          <p:nvSpPr>
            <p:cNvPr id="6" name="Bent Arrow 5"/>
            <p:cNvSpPr/>
            <p:nvPr/>
          </p:nvSpPr>
          <p:spPr>
            <a:xfrm flipH="1">
              <a:off x="671000" y="1149389"/>
              <a:ext cx="4739199" cy="2492553"/>
            </a:xfrm>
            <a:prstGeom prst="bentArrow">
              <a:avLst/>
            </a:prstGeom>
            <a:solidFill>
              <a:srgbClr val="D2A000"/>
            </a:solidFill>
            <a:ln>
              <a:solidFill>
                <a:srgbClr val="D2A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1365360" y="1518978"/>
              <a:ext cx="3137886" cy="553998"/>
            </a:xfrm>
            <a:prstGeom prst="rect">
              <a:avLst/>
            </a:prstGeom>
          </p:spPr>
          <p:txBody>
            <a:bodyPr wrap="square">
              <a:spAutoFit/>
            </a:bodyPr>
            <a:lstStyle/>
            <a:p>
              <a:pPr algn="ctr">
                <a:defRPr sz="3000">
                  <a:solidFill>
                    <a:srgbClr val="FFFFFF"/>
                  </a:solidFill>
                </a:defRPr>
              </a:pPr>
              <a:r>
                <a:rPr lang="fr-CA" b="1" dirty="0" smtClean="0">
                  <a:solidFill>
                    <a:schemeClr val="bg1"/>
                  </a:solidFill>
                  <a:effectLst>
                    <a:outerShdw blurRad="38100" dist="38100" dir="2700000" algn="tl">
                      <a:srgbClr val="000000">
                        <a:alpha val="43137"/>
                      </a:srgbClr>
                    </a:outerShdw>
                  </a:effectLst>
                </a:rPr>
                <a:t>CNT/Graphene</a:t>
              </a:r>
              <a:endParaRPr lang="fr-CA" b="1" dirty="0">
                <a:solidFill>
                  <a:schemeClr val="bg1"/>
                </a:solidFill>
                <a:effectLst>
                  <a:outerShdw blurRad="38100" dist="38100" dir="2700000" algn="tl">
                    <a:srgbClr val="000000">
                      <a:alpha val="43137"/>
                    </a:srgbClr>
                  </a:outerShdw>
                </a:effectLst>
              </a:endParaRPr>
            </a:p>
          </p:txBody>
        </p:sp>
      </p:grpSp>
      <p:grpSp>
        <p:nvGrpSpPr>
          <p:cNvPr id="62" name="Group 61"/>
          <p:cNvGrpSpPr/>
          <p:nvPr/>
        </p:nvGrpSpPr>
        <p:grpSpPr>
          <a:xfrm>
            <a:off x="7660180" y="1724332"/>
            <a:ext cx="3137885" cy="3522236"/>
            <a:chOff x="7660180" y="1724332"/>
            <a:chExt cx="3137885" cy="3522236"/>
          </a:xfrm>
        </p:grpSpPr>
        <p:grpSp>
          <p:nvGrpSpPr>
            <p:cNvPr id="59" name="Group 58"/>
            <p:cNvGrpSpPr/>
            <p:nvPr/>
          </p:nvGrpSpPr>
          <p:grpSpPr>
            <a:xfrm>
              <a:off x="7660180" y="1724332"/>
              <a:ext cx="3137885" cy="3522236"/>
              <a:chOff x="7660180" y="1724332"/>
              <a:chExt cx="3137885" cy="3522236"/>
            </a:xfrm>
          </p:grpSpPr>
          <p:sp>
            <p:nvSpPr>
              <p:cNvPr id="55" name="Rounded Rectangle 54"/>
              <p:cNvSpPr/>
              <p:nvPr/>
            </p:nvSpPr>
            <p:spPr>
              <a:xfrm>
                <a:off x="7660180" y="1724332"/>
                <a:ext cx="3137885" cy="3522236"/>
              </a:xfrm>
              <a:prstGeom prst="roundRect">
                <a:avLst>
                  <a:gd name="adj" fmla="val 7493"/>
                </a:avLst>
              </a:prstGeom>
              <a:solidFill>
                <a:srgbClr val="055A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7" name="Group 56"/>
              <p:cNvGrpSpPr/>
              <p:nvPr/>
            </p:nvGrpSpPr>
            <p:grpSpPr>
              <a:xfrm>
                <a:off x="7768364" y="1831045"/>
                <a:ext cx="2956786" cy="3149347"/>
                <a:chOff x="2333625" y="1238247"/>
                <a:chExt cx="7502595" cy="7991201"/>
              </a:xfrm>
            </p:grpSpPr>
            <p:sp>
              <p:nvSpPr>
                <p:cNvPr id="15" name="Rectangle 14"/>
                <p:cNvSpPr/>
                <p:nvPr/>
              </p:nvSpPr>
              <p:spPr>
                <a:xfrm>
                  <a:off x="2333625" y="1238247"/>
                  <a:ext cx="7486650" cy="7991201"/>
                </a:xfrm>
                <a:prstGeom prst="roundRect">
                  <a:avLst>
                    <a:gd name="adj" fmla="val 6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7"/>
                <a:stretch>
                  <a:fillRect/>
                </a:stretch>
              </p:blipFill>
              <p:spPr>
                <a:xfrm>
                  <a:off x="2355779" y="1252538"/>
                  <a:ext cx="7480441" cy="4352921"/>
                </a:xfrm>
                <a:prstGeom prst="roundRect">
                  <a:avLst>
                    <a:gd name="adj" fmla="val 15573"/>
                  </a:avLst>
                </a:prstGeom>
              </p:spPr>
            </p:pic>
          </p:grpSp>
        </p:grpSp>
        <p:pic>
          <p:nvPicPr>
            <p:cNvPr id="60" name="Picture 59"/>
            <p:cNvPicPr>
              <a:picLocks noChangeAspect="1"/>
            </p:cNvPicPr>
            <p:nvPr/>
          </p:nvPicPr>
          <p:blipFill>
            <a:blip r:embed="rId8"/>
            <a:stretch>
              <a:fillRect/>
            </a:stretch>
          </p:blipFill>
          <p:spPr>
            <a:xfrm>
              <a:off x="8298653" y="3518042"/>
              <a:ext cx="1889924" cy="1450974"/>
            </a:xfrm>
            <a:prstGeom prst="rect">
              <a:avLst/>
            </a:prstGeom>
          </p:spPr>
        </p:pic>
      </p:grpSp>
      <p:grpSp>
        <p:nvGrpSpPr>
          <p:cNvPr id="13" name="Group 12"/>
          <p:cNvGrpSpPr/>
          <p:nvPr/>
        </p:nvGrpSpPr>
        <p:grpSpPr>
          <a:xfrm>
            <a:off x="6734176" y="3488271"/>
            <a:ext cx="4739199" cy="2492553"/>
            <a:chOff x="6734176" y="3488271"/>
            <a:chExt cx="4739199" cy="2492553"/>
          </a:xfrm>
        </p:grpSpPr>
        <p:sp>
          <p:nvSpPr>
            <p:cNvPr id="43" name="Bent Arrow 42"/>
            <p:cNvSpPr/>
            <p:nvPr/>
          </p:nvSpPr>
          <p:spPr>
            <a:xfrm rot="10800000" flipH="1">
              <a:off x="6734176" y="3488271"/>
              <a:ext cx="4739199" cy="2492553"/>
            </a:xfrm>
            <a:prstGeom prst="bentArrow">
              <a:avLst/>
            </a:prstGeom>
            <a:solidFill>
              <a:srgbClr val="D2A000"/>
            </a:solidFill>
            <a:ln>
              <a:solidFill>
                <a:srgbClr val="D2A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0" name="Rectangle 49"/>
            <p:cNvSpPr/>
            <p:nvPr/>
          </p:nvSpPr>
          <p:spPr>
            <a:xfrm>
              <a:off x="7861410" y="5093088"/>
              <a:ext cx="2949465" cy="553998"/>
            </a:xfrm>
            <a:prstGeom prst="rect">
              <a:avLst/>
            </a:prstGeom>
          </p:spPr>
          <p:txBody>
            <a:bodyPr wrap="square">
              <a:spAutoFit/>
            </a:bodyPr>
            <a:lstStyle/>
            <a:p>
              <a:pPr algn="r">
                <a:defRPr sz="3000">
                  <a:solidFill>
                    <a:srgbClr val="FFFFFF"/>
                  </a:solidFill>
                </a:defRPr>
              </a:pPr>
              <a:r>
                <a:rPr lang="fr-CA" b="1" dirty="0" err="1" smtClean="0">
                  <a:solidFill>
                    <a:schemeClr val="bg1"/>
                  </a:solidFill>
                  <a:effectLst>
                    <a:outerShdw blurRad="38100" dist="38100" dir="2700000" algn="tl">
                      <a:srgbClr val="000000">
                        <a:alpha val="43137"/>
                      </a:srgbClr>
                    </a:outerShdw>
                  </a:effectLst>
                </a:rPr>
                <a:t>Dielectric</a:t>
              </a:r>
              <a:endParaRPr lang="fr-CA" b="1" dirty="0">
                <a:solidFill>
                  <a:schemeClr val="bg1"/>
                </a:solidFill>
                <a:effectLst>
                  <a:outerShdw blurRad="38100" dist="38100" dir="2700000" algn="tl">
                    <a:srgbClr val="000000">
                      <a:alpha val="43137"/>
                    </a:srgbClr>
                  </a:outerShdw>
                </a:effectLst>
              </a:endParaRPr>
            </a:p>
          </p:txBody>
        </p:sp>
      </p:grpSp>
      <p:sp>
        <p:nvSpPr>
          <p:cNvPr id="42" name="Circle">
            <a:extLst>
              <a:ext uri="{FF2B5EF4-FFF2-40B4-BE49-F238E27FC236}">
                <a16:creationId xmlns:a16="http://schemas.microsoft.com/office/drawing/2014/main" id="{BEC4F9E6-E1C8-400B-95C7-9A45DAD4C73F}"/>
              </a:ext>
            </a:extLst>
          </p:cNvPr>
          <p:cNvSpPr/>
          <p:nvPr/>
        </p:nvSpPr>
        <p:spPr>
          <a:xfrm>
            <a:off x="4787642" y="2276047"/>
            <a:ext cx="2616716" cy="2616716"/>
          </a:xfrm>
          <a:prstGeom prst="ellipse">
            <a:avLst/>
          </a:prstGeom>
          <a:solidFill>
            <a:srgbClr val="D2A000"/>
          </a:solidFill>
          <a:ln w="12700">
            <a:miter lim="400000"/>
          </a:ln>
          <a:effectLst>
            <a:outerShdw blurRad="50800" dist="38100" dir="2700000" algn="tl" rotWithShape="0">
              <a:prstClr val="black">
                <a:alpha val="40000"/>
              </a:prstClr>
            </a:outerShdw>
          </a:effectLst>
        </p:spPr>
        <p:txBody>
          <a:bodyPr wrap="none" lIns="0" tIns="0" rIns="0" bIns="0" anchor="ctr">
            <a:noAutofit/>
          </a:bodyPr>
          <a:lstStyle/>
          <a:p>
            <a:pPr algn="ctr">
              <a:defRPr sz="3000">
                <a:solidFill>
                  <a:srgbClr val="FFFFFF"/>
                </a:solidFill>
              </a:defRPr>
            </a:pPr>
            <a:r>
              <a:rPr lang="fr-CA" sz="2400" b="1">
                <a:solidFill>
                  <a:schemeClr val="bg1"/>
                </a:solidFill>
                <a:effectLst>
                  <a:outerShdw blurRad="38100" dist="38100" dir="2700000" algn="tl">
                    <a:srgbClr val="000000">
                      <a:alpha val="43137"/>
                    </a:srgbClr>
                  </a:outerShdw>
                </a:effectLst>
              </a:rPr>
              <a:t>Structure-based</a:t>
            </a:r>
            <a:br>
              <a:rPr lang="fr-CA" sz="2400" b="1">
                <a:solidFill>
                  <a:schemeClr val="bg1"/>
                </a:solidFill>
                <a:effectLst>
                  <a:outerShdw blurRad="38100" dist="38100" dir="2700000" algn="tl">
                    <a:srgbClr val="000000">
                      <a:alpha val="43137"/>
                    </a:srgbClr>
                  </a:outerShdw>
                </a:effectLst>
              </a:rPr>
            </a:br>
            <a:r>
              <a:rPr lang="fr-CA" sz="2400" b="1">
                <a:solidFill>
                  <a:schemeClr val="bg1"/>
                </a:solidFill>
                <a:effectLst>
                  <a:outerShdw blurRad="38100" dist="38100" dir="2700000" algn="tl">
                    <a:srgbClr val="000000">
                      <a:alpha val="43137"/>
                    </a:srgbClr>
                  </a:outerShdw>
                </a:effectLst>
              </a:rPr>
              <a:t>acceleration</a:t>
            </a:r>
            <a:endParaRPr lang="fr-CA"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189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down)">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144138" y="2066331"/>
            <a:ext cx="714375" cy="1811383"/>
            <a:chOff x="4144138" y="2066331"/>
            <a:chExt cx="714375" cy="1811383"/>
          </a:xfrm>
        </p:grpSpPr>
        <p:sp>
          <p:nvSpPr>
            <p:cNvPr id="9" name="Down Arrow 8"/>
            <p:cNvSpPr/>
            <p:nvPr/>
          </p:nvSpPr>
          <p:spPr>
            <a:xfrm rot="2263697">
              <a:off x="4144138" y="2066331"/>
              <a:ext cx="714375" cy="1811383"/>
            </a:xfrm>
            <a:prstGeom prst="downArrow">
              <a:avLst/>
            </a:prstGeom>
            <a:solidFill>
              <a:srgbClr val="033B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rot="18475947">
              <a:off x="3960855" y="2630338"/>
              <a:ext cx="1315724" cy="369332"/>
            </a:xfrm>
            <a:prstGeom prst="rect">
              <a:avLst/>
            </a:prstGeom>
            <a:noFill/>
          </p:spPr>
          <p:txBody>
            <a:bodyPr wrap="square" rtlCol="0">
              <a:spAutoFit/>
            </a:bodyPr>
            <a:lstStyle/>
            <a:p>
              <a:pPr algn="ctr"/>
              <a:r>
                <a:rPr lang="en-GB" b="1" dirty="0" smtClean="0">
                  <a:solidFill>
                    <a:schemeClr val="bg1"/>
                  </a:solidFill>
                </a:rPr>
                <a:t>LWFA</a:t>
              </a:r>
              <a:endParaRPr lang="en-GB" b="1" dirty="0">
                <a:solidFill>
                  <a:schemeClr val="bg1"/>
                </a:solidFill>
              </a:endParaRPr>
            </a:p>
          </p:txBody>
        </p:sp>
      </p:grpSp>
      <p:grpSp>
        <p:nvGrpSpPr>
          <p:cNvPr id="31" name="Group 30"/>
          <p:cNvGrpSpPr/>
          <p:nvPr/>
        </p:nvGrpSpPr>
        <p:grpSpPr>
          <a:xfrm flipH="1">
            <a:off x="7391679" y="2036476"/>
            <a:ext cx="714375" cy="1811383"/>
            <a:chOff x="4144138" y="2066331"/>
            <a:chExt cx="714375" cy="1811383"/>
          </a:xfrm>
        </p:grpSpPr>
        <p:sp>
          <p:nvSpPr>
            <p:cNvPr id="32" name="Down Arrow 31"/>
            <p:cNvSpPr/>
            <p:nvPr/>
          </p:nvSpPr>
          <p:spPr>
            <a:xfrm rot="2263697">
              <a:off x="4144138" y="2066331"/>
              <a:ext cx="714375" cy="1811383"/>
            </a:xfrm>
            <a:prstGeom prst="downArrow">
              <a:avLst/>
            </a:prstGeom>
            <a:solidFill>
              <a:srgbClr val="033B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rot="18475947">
              <a:off x="3960855" y="2630338"/>
              <a:ext cx="1315724" cy="369332"/>
            </a:xfrm>
            <a:prstGeom prst="rect">
              <a:avLst/>
            </a:prstGeom>
            <a:noFill/>
          </p:spPr>
          <p:txBody>
            <a:bodyPr wrap="square" rtlCol="0">
              <a:spAutoFit/>
            </a:bodyPr>
            <a:lstStyle/>
            <a:p>
              <a:pPr algn="ctr"/>
              <a:r>
                <a:rPr lang="en-GB" b="1" dirty="0" smtClean="0">
                  <a:solidFill>
                    <a:schemeClr val="bg1"/>
                  </a:solidFill>
                </a:rPr>
                <a:t>PWFA</a:t>
              </a:r>
              <a:endParaRPr lang="en-GB" b="1" dirty="0">
                <a:solidFill>
                  <a:schemeClr val="bg1"/>
                </a:solidFill>
              </a:endParaRPr>
            </a:p>
          </p:txBody>
        </p:sp>
      </p:grpSp>
      <p:sp>
        <p:nvSpPr>
          <p:cNvPr id="2" name="Title 1">
            <a:extLst>
              <a:ext uri="{FF2B5EF4-FFF2-40B4-BE49-F238E27FC236}">
                <a16:creationId xmlns:a16="http://schemas.microsoft.com/office/drawing/2014/main" id="{4087947C-CE53-4244-B0A6-C167D2E369BA}"/>
              </a:ext>
            </a:extLst>
          </p:cNvPr>
          <p:cNvSpPr>
            <a:spLocks noGrp="1"/>
          </p:cNvSpPr>
          <p:nvPr>
            <p:ph type="title"/>
          </p:nvPr>
        </p:nvSpPr>
        <p:spPr>
          <a:xfrm>
            <a:off x="0" y="0"/>
            <a:ext cx="12191999" cy="1088021"/>
          </a:xfrm>
        </p:spPr>
        <p:txBody>
          <a:bodyPr lIns="360000"/>
          <a:lstStyle/>
          <a:p>
            <a:pPr algn="l"/>
            <a:r>
              <a:rPr lang="en-GB" dirty="0" err="1" smtClean="0"/>
              <a:t>EuPRAXIA</a:t>
            </a:r>
            <a:endParaRPr lang="en-GB" dirty="0"/>
          </a:p>
        </p:txBody>
      </p:sp>
      <p:sp>
        <p:nvSpPr>
          <p:cNvPr id="20" name="Rectangle 19"/>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23"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7</a:t>
            </a:fld>
            <a:endParaRPr lang="en-GB"/>
          </a:p>
        </p:txBody>
      </p:sp>
      <p:grpSp>
        <p:nvGrpSpPr>
          <p:cNvPr id="24" name="Group 23"/>
          <p:cNvGrpSpPr/>
          <p:nvPr/>
        </p:nvGrpSpPr>
        <p:grpSpPr>
          <a:xfrm>
            <a:off x="272141" y="6226499"/>
            <a:ext cx="5041214" cy="560712"/>
            <a:chOff x="157364" y="6174557"/>
            <a:chExt cx="6473329" cy="720000"/>
          </a:xfrm>
        </p:grpSpPr>
        <p:pic>
          <p:nvPicPr>
            <p:cNvPr id="25" name="Picture 24"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710757" y="3704341"/>
            <a:ext cx="4131883" cy="2115603"/>
            <a:chOff x="8780706" y="3438525"/>
            <a:chExt cx="3201744" cy="1803307"/>
          </a:xfrm>
        </p:grpSpPr>
        <p:sp>
          <p:nvSpPr>
            <p:cNvPr id="16" name="Rounded Rectangle 15"/>
            <p:cNvSpPr/>
            <p:nvPr/>
          </p:nvSpPr>
          <p:spPr>
            <a:xfrm>
              <a:off x="8780706" y="3438525"/>
              <a:ext cx="3201744" cy="1803307"/>
            </a:xfrm>
            <a:prstGeom prst="roundRect">
              <a:avLst>
                <a:gd name="adj" fmla="val 4835"/>
              </a:avLst>
            </a:prstGeom>
            <a:solidFill>
              <a:srgbClr val="077F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6"/>
            <a:srcRect l="1865" t="47195"/>
            <a:stretch/>
          </p:blipFill>
          <p:spPr>
            <a:xfrm>
              <a:off x="8877300" y="3552825"/>
              <a:ext cx="2997383" cy="1567780"/>
            </a:xfrm>
            <a:prstGeom prst="roundRect">
              <a:avLst>
                <a:gd name="adj" fmla="val 3513"/>
              </a:avLst>
            </a:prstGeom>
            <a:effectLst>
              <a:outerShdw blurRad="50800" dist="38100" dir="2700000" algn="tl" rotWithShape="0">
                <a:prstClr val="black">
                  <a:alpha val="40000"/>
                </a:prstClr>
              </a:outerShdw>
            </a:effectLst>
          </p:spPr>
        </p:pic>
      </p:grpSp>
      <p:grpSp>
        <p:nvGrpSpPr>
          <p:cNvPr id="7" name="Group 6"/>
          <p:cNvGrpSpPr/>
          <p:nvPr/>
        </p:nvGrpSpPr>
        <p:grpSpPr>
          <a:xfrm>
            <a:off x="4560805" y="1175300"/>
            <a:ext cx="3070390" cy="1447800"/>
            <a:chOff x="4545799" y="1127675"/>
            <a:chExt cx="3070390" cy="1447800"/>
          </a:xfrm>
        </p:grpSpPr>
        <p:sp>
          <p:nvSpPr>
            <p:cNvPr id="3" name="Oval 2"/>
            <p:cNvSpPr/>
            <p:nvPr/>
          </p:nvSpPr>
          <p:spPr>
            <a:xfrm>
              <a:off x="4545799" y="1127675"/>
              <a:ext cx="3070390" cy="1447800"/>
            </a:xfrm>
            <a:prstGeom prst="ellipse">
              <a:avLst/>
            </a:prstGeom>
            <a:solidFill>
              <a:srgbClr val="9696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2374" y="1304925"/>
              <a:ext cx="2277240" cy="979000"/>
            </a:xfrm>
            <a:prstGeom prst="rect">
              <a:avLst/>
            </a:prstGeom>
            <a:effectLst>
              <a:outerShdw blurRad="50800" dist="38100" dir="2700000" algn="tl" rotWithShape="0">
                <a:prstClr val="black">
                  <a:alpha val="40000"/>
                </a:prstClr>
              </a:outerShdw>
            </a:effectLst>
          </p:spPr>
        </p:pic>
      </p:grpSp>
      <p:grpSp>
        <p:nvGrpSpPr>
          <p:cNvPr id="28" name="Group 27"/>
          <p:cNvGrpSpPr/>
          <p:nvPr/>
        </p:nvGrpSpPr>
        <p:grpSpPr>
          <a:xfrm>
            <a:off x="1283770" y="3704341"/>
            <a:ext cx="4131883" cy="2115603"/>
            <a:chOff x="8780706" y="2048278"/>
            <a:chExt cx="3201744" cy="1639354"/>
          </a:xfrm>
        </p:grpSpPr>
        <p:sp>
          <p:nvSpPr>
            <p:cNvPr id="29" name="Rounded Rectangle 28"/>
            <p:cNvSpPr/>
            <p:nvPr/>
          </p:nvSpPr>
          <p:spPr>
            <a:xfrm>
              <a:off x="8780706" y="2048278"/>
              <a:ext cx="3201744" cy="1639354"/>
            </a:xfrm>
            <a:prstGeom prst="roundRect">
              <a:avLst>
                <a:gd name="adj" fmla="val 4835"/>
              </a:avLst>
            </a:prstGeom>
            <a:solidFill>
              <a:srgbClr val="077F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6"/>
            <a:srcRect l="1865" b="52114"/>
            <a:stretch/>
          </p:blipFill>
          <p:spPr>
            <a:xfrm>
              <a:off x="8877300" y="2142071"/>
              <a:ext cx="2997383" cy="1421735"/>
            </a:xfrm>
            <a:prstGeom prst="roundRect">
              <a:avLst>
                <a:gd name="adj" fmla="val 3513"/>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94722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up)">
                                      <p:cBhvr>
                                        <p:cTn id="21" dur="500"/>
                                        <p:tgtEl>
                                          <p:spTgt spid="3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087947C-CE53-4244-B0A6-C167D2E369BA}"/>
              </a:ext>
            </a:extLst>
          </p:cNvPr>
          <p:cNvSpPr>
            <a:spLocks noGrp="1"/>
          </p:cNvSpPr>
          <p:nvPr>
            <p:ph type="title"/>
          </p:nvPr>
        </p:nvSpPr>
        <p:spPr>
          <a:xfrm>
            <a:off x="0" y="0"/>
            <a:ext cx="12191999" cy="1088021"/>
          </a:xfrm>
        </p:spPr>
        <p:txBody>
          <a:bodyPr lIns="360000"/>
          <a:lstStyle/>
          <a:p>
            <a:r>
              <a:rPr lang="en-GB" dirty="0"/>
              <a:t>Future targets – </a:t>
            </a:r>
            <a:r>
              <a:rPr lang="en-GB" u="sng" dirty="0"/>
              <a:t>Research Strategy</a:t>
            </a:r>
            <a:endParaRPr lang="en-GB" dirty="0"/>
          </a:p>
        </p:txBody>
      </p:sp>
      <p:sp>
        <p:nvSpPr>
          <p:cNvPr id="36" name="Rectangle 35"/>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38"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8</a:t>
            </a:fld>
            <a:endParaRPr lang="en-GB"/>
          </a:p>
        </p:txBody>
      </p:sp>
      <p:grpSp>
        <p:nvGrpSpPr>
          <p:cNvPr id="39" name="Group 38"/>
          <p:cNvGrpSpPr/>
          <p:nvPr/>
        </p:nvGrpSpPr>
        <p:grpSpPr>
          <a:xfrm>
            <a:off x="272141" y="6226499"/>
            <a:ext cx="5041214" cy="560712"/>
            <a:chOff x="157364" y="6174557"/>
            <a:chExt cx="6473329" cy="720000"/>
          </a:xfrm>
        </p:grpSpPr>
        <p:pic>
          <p:nvPicPr>
            <p:cNvPr id="40" name="Picture 39"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77565" y="1232275"/>
            <a:ext cx="12015522" cy="4801314"/>
          </a:xfrm>
          <a:prstGeom prst="rect">
            <a:avLst/>
          </a:prstGeom>
        </p:spPr>
        <p:txBody>
          <a:bodyPr wrap="square">
            <a:spAutoFit/>
          </a:bodyPr>
          <a:lstStyle/>
          <a:p>
            <a:r>
              <a:rPr lang="en-GB" dirty="0"/>
              <a:t>In the next decade we will focus on the LHC at CERN, where we lead work on the development of gas jet monitors for the high luminosity upgrade, and other collider options; on the exploitation of the CLARA facility on Daresbury campus to explore next-generation FEL technologies; on the development and exploitation of the new facilities PERLE and RUEDI; and on the optimization of low energy beam transport and efficient injection into traps at the Antiproton Decelerator, in particular contributions to the </a:t>
            </a:r>
            <a:r>
              <a:rPr lang="en-GB" dirty="0" err="1"/>
              <a:t>AEgIS</a:t>
            </a:r>
            <a:r>
              <a:rPr lang="en-GB" dirty="0"/>
              <a:t> project. </a:t>
            </a:r>
          </a:p>
          <a:p>
            <a:r>
              <a:rPr lang="en-GB" dirty="0"/>
              <a:t> </a:t>
            </a:r>
          </a:p>
          <a:p>
            <a:r>
              <a:rPr lang="en-GB" dirty="0"/>
              <a:t>As part of the AWAKE project, we will continue our efforts on novel (high gradient) acceleration techniques. Following the successful demonstration of proton-driven </a:t>
            </a:r>
            <a:r>
              <a:rPr lang="en-GB" dirty="0" err="1"/>
              <a:t>wakefield</a:t>
            </a:r>
            <a:r>
              <a:rPr lang="en-GB" dirty="0"/>
              <a:t> acceleration in 2018, we are leading the development of novel diagnostics that will give more detailed insight into the physics of the acceleration process and also benefit other large scale plasma accelerator projects such as </a:t>
            </a:r>
            <a:r>
              <a:rPr lang="en-GB" dirty="0" err="1"/>
              <a:t>EuPRAXIA</a:t>
            </a:r>
            <a:r>
              <a:rPr lang="en-GB" dirty="0"/>
              <a:t>. We will also expand simulation and experimental studies into micro-accelerators using carbon nanotubes and dielectric structures.  (CDT)</a:t>
            </a:r>
          </a:p>
          <a:p>
            <a:r>
              <a:rPr lang="en-GB" dirty="0"/>
              <a:t> </a:t>
            </a:r>
          </a:p>
          <a:p>
            <a:r>
              <a:rPr lang="en-GB" dirty="0"/>
              <a:t>For impact, we will carry out R&amp;D into least invasive beam and dose monitors, to help improve patient treatment and medical accelerator operation; continue to develop and optimize novel low dose 3D X-ray imaging systems with </a:t>
            </a:r>
            <a:r>
              <a:rPr lang="en-GB" dirty="0" err="1"/>
              <a:t>Adaptix</a:t>
            </a:r>
            <a:r>
              <a:rPr lang="en-GB" dirty="0"/>
              <a:t>; develop compact accelerators for rock art discovery; drive quantum technologies for accelerator applications; grow our spinout company D-Beam, targeting a product portfolio that benefits accelerator facilities around the world.</a:t>
            </a:r>
          </a:p>
          <a:p>
            <a:r>
              <a:rPr lang="en-GB" dirty="0"/>
              <a:t>A backbone of all three areas above will be our continued leadership in Data Intensive Science through LIV.DAT and LIV.INNO.</a:t>
            </a:r>
          </a:p>
        </p:txBody>
      </p:sp>
      <p:sp>
        <p:nvSpPr>
          <p:cNvPr id="46" name="Rectangle 45"/>
          <p:cNvSpPr/>
          <p:nvPr/>
        </p:nvSpPr>
        <p:spPr>
          <a:xfrm>
            <a:off x="77565" y="1232275"/>
            <a:ext cx="12015522" cy="4801314"/>
          </a:xfrm>
          <a:prstGeom prst="rect">
            <a:avLst/>
          </a:prstGeom>
        </p:spPr>
        <p:txBody>
          <a:bodyPr wrap="square">
            <a:spAutoFit/>
          </a:bodyPr>
          <a:lstStyle/>
          <a:p>
            <a:r>
              <a:rPr lang="en-GB" dirty="0"/>
              <a:t>In the next decade we will focus on the LHC at CERN, where we lead work on the development of gas jet monitors for the high luminosity upgrade, and other collider options; on the </a:t>
            </a:r>
            <a:r>
              <a:rPr lang="en-GB" b="1" dirty="0">
                <a:solidFill>
                  <a:srgbClr val="D2A000"/>
                </a:solidFill>
              </a:rPr>
              <a:t>exploitation of the CLARA facility</a:t>
            </a:r>
            <a:r>
              <a:rPr lang="en-GB" dirty="0"/>
              <a:t> on Daresbury campus to explore next-generation FEL technologies; on the development and exploitation of the new facilities PERLE and RUEDI; and on the optimization of low energy beam transport and efficient injection into traps at the Antiproton Decelerator, in particular contributions to the </a:t>
            </a:r>
            <a:r>
              <a:rPr lang="en-GB" dirty="0" err="1"/>
              <a:t>AEgIS</a:t>
            </a:r>
            <a:r>
              <a:rPr lang="en-GB" dirty="0"/>
              <a:t> project. </a:t>
            </a:r>
          </a:p>
          <a:p>
            <a:r>
              <a:rPr lang="en-GB" dirty="0"/>
              <a:t> </a:t>
            </a:r>
          </a:p>
          <a:p>
            <a:r>
              <a:rPr lang="en-GB" b="1" dirty="0">
                <a:solidFill>
                  <a:srgbClr val="D2A000"/>
                </a:solidFill>
              </a:rPr>
              <a:t>As part of the AWAKE project, we will continue our efforts on novel (high gradient) acceleration techniques. Following the successful demonstration of proton-driven </a:t>
            </a:r>
            <a:r>
              <a:rPr lang="en-GB" b="1" dirty="0" err="1">
                <a:solidFill>
                  <a:srgbClr val="D2A000"/>
                </a:solidFill>
              </a:rPr>
              <a:t>wakefield</a:t>
            </a:r>
            <a:r>
              <a:rPr lang="en-GB" b="1" dirty="0">
                <a:solidFill>
                  <a:srgbClr val="D2A000"/>
                </a:solidFill>
              </a:rPr>
              <a:t> acceleration in 2018, we are leading the development of novel diagnostics that will give more detailed insight into the physics of the acceleration process and also benefit other large scale plasma accelerator projects such as </a:t>
            </a:r>
            <a:r>
              <a:rPr lang="en-GB" b="1" dirty="0" err="1">
                <a:solidFill>
                  <a:srgbClr val="D2A000"/>
                </a:solidFill>
              </a:rPr>
              <a:t>EuPRAXIA</a:t>
            </a:r>
            <a:r>
              <a:rPr lang="en-GB" b="1" dirty="0">
                <a:solidFill>
                  <a:srgbClr val="D2A000"/>
                </a:solidFill>
              </a:rPr>
              <a:t>. We will also expand simulation and experimental studies into micro-accelerators using carbon nanotubes and dielectric structures.  (CDT)</a:t>
            </a:r>
          </a:p>
          <a:p>
            <a:r>
              <a:rPr lang="en-GB" dirty="0"/>
              <a:t> </a:t>
            </a:r>
          </a:p>
          <a:p>
            <a:r>
              <a:rPr lang="en-GB" dirty="0"/>
              <a:t>For impact, we will carry out R&amp;D into least invasive beam and dose monitors, to help improve patient treatment and medical accelerator operation; continue to develop and optimize novel low dose 3D X-ray imaging systems with </a:t>
            </a:r>
            <a:r>
              <a:rPr lang="en-GB" dirty="0" err="1"/>
              <a:t>Adaptix</a:t>
            </a:r>
            <a:r>
              <a:rPr lang="en-GB" dirty="0"/>
              <a:t>; develop compact accelerators for rock art discovery; drive quantum technologies for accelerator applications; grow our spinout company D-Beam, targeting a product portfolio that benefits accelerator facilities around the world.</a:t>
            </a:r>
          </a:p>
          <a:p>
            <a:r>
              <a:rPr lang="en-GB" b="1" dirty="0">
                <a:solidFill>
                  <a:srgbClr val="D2A000"/>
                </a:solidFill>
              </a:rPr>
              <a:t>A backbone of all three areas above will be our continued leadership in Data Intensive Science through LIV.DAT and LIV.INNO.</a:t>
            </a:r>
          </a:p>
        </p:txBody>
      </p:sp>
    </p:spTree>
    <p:extLst>
      <p:ext uri="{BB962C8B-B14F-4D97-AF65-F5344CB8AC3E}">
        <p14:creationId xmlns:p14="http://schemas.microsoft.com/office/powerpoint/2010/main" val="5237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2"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2"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mph" presetSubtype="0" nodeType="clickEffect">
                                  <p:stCondLst>
                                    <p:cond delay="0"/>
                                  </p:stCondLst>
                                  <p:childTnLst>
                                    <p:set>
                                      <p:cBhvr override="childStyle">
                                        <p:cTn id="26" dur="indefinite"/>
                                        <p:tgtEl>
                                          <p:spTgt spid="2">
                                            <p:txEl>
                                              <p:pRg st="2" end="2"/>
                                            </p:txEl>
                                          </p:spTgt>
                                        </p:tgtEl>
                                        <p:attrNameLst>
                                          <p:attrName>style.fontWeight</p:attrName>
                                        </p:attrNameLst>
                                      </p:cBhvr>
                                      <p:to>
                                        <p:strVal val="bold"/>
                                      </p:to>
                                    </p:set>
                                  </p:childTnLst>
                                </p:cTn>
                              </p:par>
                              <p:par>
                                <p:cTn id="27" presetID="3" presetClass="emph" presetSubtype="2" fill="hold" grpId="0" nodeType="withEffect">
                                  <p:stCondLst>
                                    <p:cond delay="0"/>
                                  </p:stCondLst>
                                  <p:childTnLst>
                                    <p:animClr clrSpc="rgb" dir="cw">
                                      <p:cBhvr override="childStyle">
                                        <p:cTn id="28" dur="2000" fill="hold"/>
                                        <p:tgtEl>
                                          <p:spTgt spid="2">
                                            <p:txEl>
                                              <p:pRg st="2" end="2"/>
                                            </p:txEl>
                                          </p:spTgt>
                                        </p:tgtEl>
                                        <p:attrNameLst>
                                          <p:attrName>style.color</p:attrName>
                                        </p:attrNameLst>
                                      </p:cBhvr>
                                      <p:to>
                                        <a:srgbClr val="D2A000"/>
                                      </p:to>
                                    </p:animClr>
                                  </p:childTnLst>
                                </p:cTn>
                              </p:par>
                              <p:par>
                                <p:cTn id="29" presetID="3" presetClass="emph" presetSubtype="2" fill="hold" grpId="0" nodeType="withEffect">
                                  <p:stCondLst>
                                    <p:cond delay="0"/>
                                  </p:stCondLst>
                                  <p:childTnLst>
                                    <p:animClr clrSpc="rgb" dir="cw">
                                      <p:cBhvr override="childStyle">
                                        <p:cTn id="30" dur="2000" fill="hold"/>
                                        <p:tgtEl>
                                          <p:spTgt spid="2">
                                            <p:txEl>
                                              <p:pRg st="5" end="5"/>
                                            </p:txEl>
                                          </p:spTgt>
                                        </p:tgtEl>
                                        <p:attrNameLst>
                                          <p:attrName>style.color</p:attrName>
                                        </p:attrNameLst>
                                      </p:cBhvr>
                                      <p:to>
                                        <a:srgbClr val="D2A000"/>
                                      </p:to>
                                    </p:animClr>
                                  </p:childTnLst>
                                </p:cTn>
                              </p:par>
                              <p:par>
                                <p:cTn id="31" presetID="15" presetClass="emph" presetSubtype="0" nodeType="withEffect">
                                  <p:stCondLst>
                                    <p:cond delay="0"/>
                                  </p:stCondLst>
                                  <p:childTnLst>
                                    <p:set>
                                      <p:cBhvr override="childStyle">
                                        <p:cTn id="32" dur="indefinite"/>
                                        <p:tgtEl>
                                          <p:spTgt spid="2">
                                            <p:txEl>
                                              <p:pRg st="5" end="5"/>
                                            </p:txEl>
                                          </p:spTgt>
                                        </p:tgtEl>
                                        <p:attrNameLst>
                                          <p:attrName>style.fontWeight</p:attrName>
                                        </p:attrNameLst>
                                      </p:cBhvr>
                                      <p:to>
                                        <p:strVal val="bold"/>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xit" presetSubtype="0" fill="hold" grpId="1" nodeType="withEffect">
                                  <p:stCondLst>
                                    <p:cond delay="0"/>
                                  </p:stCondLst>
                                  <p:childTnLst>
                                    <p:animEffect transition="out" filter="fade">
                                      <p:cBhvr>
                                        <p:cTn id="39" dur="500"/>
                                        <p:tgtEl>
                                          <p:spTgt spid="2">
                                            <p:txEl>
                                              <p:pRg st="0" end="0"/>
                                            </p:txEl>
                                          </p:spTgt>
                                        </p:tgtEl>
                                      </p:cBhvr>
                                    </p:animEffect>
                                    <p:set>
                                      <p:cBhvr>
                                        <p:cTn id="40" dur="1" fill="hold">
                                          <p:stCondLst>
                                            <p:cond delay="499"/>
                                          </p:stCondLst>
                                        </p:cTn>
                                        <p:tgtEl>
                                          <p:spTgt spid="2">
                                            <p:txEl>
                                              <p:pRg st="0" end="0"/>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
                                            <p:txEl>
                                              <p:pRg st="1" end="1"/>
                                            </p:txEl>
                                          </p:spTgt>
                                        </p:tgtEl>
                                      </p:cBhvr>
                                    </p:animEffect>
                                    <p:set>
                                      <p:cBhvr>
                                        <p:cTn id="43" dur="1" fill="hold">
                                          <p:stCondLst>
                                            <p:cond delay="499"/>
                                          </p:stCondLst>
                                        </p:cTn>
                                        <p:tgtEl>
                                          <p:spTgt spid="2">
                                            <p:txEl>
                                              <p:pRg st="1" end="1"/>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
                                            <p:txEl>
                                              <p:pRg st="2" end="2"/>
                                            </p:txEl>
                                          </p:spTgt>
                                        </p:tgtEl>
                                      </p:cBhvr>
                                    </p:animEffect>
                                    <p:set>
                                      <p:cBhvr>
                                        <p:cTn id="46" dur="1" fill="hold">
                                          <p:stCondLst>
                                            <p:cond delay="499"/>
                                          </p:stCondLst>
                                        </p:cTn>
                                        <p:tgtEl>
                                          <p:spTgt spid="2">
                                            <p:txEl>
                                              <p:pRg st="2" end="2"/>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
                                            <p:txEl>
                                              <p:pRg st="3" end="3"/>
                                            </p:txEl>
                                          </p:spTgt>
                                        </p:tgtEl>
                                      </p:cBhvr>
                                    </p:animEffect>
                                    <p:set>
                                      <p:cBhvr>
                                        <p:cTn id="49" dur="1" fill="hold">
                                          <p:stCondLst>
                                            <p:cond delay="499"/>
                                          </p:stCondLst>
                                        </p:cTn>
                                        <p:tgtEl>
                                          <p:spTgt spid="2">
                                            <p:txEl>
                                              <p:pRg st="3" end="3"/>
                                            </p:tx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
                                            <p:txEl>
                                              <p:pRg st="4" end="4"/>
                                            </p:txEl>
                                          </p:spTgt>
                                        </p:tgtEl>
                                      </p:cBhvr>
                                    </p:animEffect>
                                    <p:set>
                                      <p:cBhvr>
                                        <p:cTn id="52" dur="1" fill="hold">
                                          <p:stCondLst>
                                            <p:cond delay="499"/>
                                          </p:stCondLst>
                                        </p:cTn>
                                        <p:tgtEl>
                                          <p:spTgt spid="2">
                                            <p:txEl>
                                              <p:pRg st="4" end="4"/>
                                            </p:txEl>
                                          </p:spTgt>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
                                            <p:txEl>
                                              <p:pRg st="5" end="5"/>
                                            </p:txEl>
                                          </p:spTgt>
                                        </p:tgtEl>
                                      </p:cBhvr>
                                    </p:animEffect>
                                    <p:set>
                                      <p:cBhvr>
                                        <p:cTn id="55" dur="1" fill="hold">
                                          <p:stCondLst>
                                            <p:cond delay="499"/>
                                          </p:stCondLst>
                                        </p:cTn>
                                        <p:tgtEl>
                                          <p:spTgt spid="2">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2" grpId="1" build="allAtOnce"/>
      <p:bldP spid="2" grpId="2" build="allAtOnce"/>
      <p:bldP spid="46" grpId="0"/>
    </p:bld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087947C-CE53-4244-B0A6-C167D2E369BA}"/>
              </a:ext>
            </a:extLst>
          </p:cNvPr>
          <p:cNvSpPr>
            <a:spLocks noGrp="1"/>
          </p:cNvSpPr>
          <p:nvPr>
            <p:ph type="title"/>
          </p:nvPr>
        </p:nvSpPr>
        <p:spPr>
          <a:xfrm>
            <a:off x="0" y="0"/>
            <a:ext cx="12191999" cy="1088021"/>
          </a:xfrm>
        </p:spPr>
        <p:txBody>
          <a:bodyPr lIns="360000"/>
          <a:lstStyle/>
          <a:p>
            <a:r>
              <a:rPr lang="en-GB" dirty="0"/>
              <a:t>Future targets – </a:t>
            </a:r>
            <a:r>
              <a:rPr lang="en-GB" u="sng" dirty="0"/>
              <a:t>Research Strategy</a:t>
            </a:r>
            <a:endParaRPr lang="en-GB" dirty="0"/>
          </a:p>
        </p:txBody>
      </p:sp>
      <p:grpSp>
        <p:nvGrpSpPr>
          <p:cNvPr id="4" name="Group 3"/>
          <p:cNvGrpSpPr/>
          <p:nvPr/>
        </p:nvGrpSpPr>
        <p:grpSpPr>
          <a:xfrm>
            <a:off x="436269" y="1276275"/>
            <a:ext cx="11277008" cy="4676850"/>
            <a:chOff x="2233224" y="1811522"/>
            <a:chExt cx="7225898" cy="2996756"/>
          </a:xfrm>
        </p:grpSpPr>
        <p:sp>
          <p:nvSpPr>
            <p:cNvPr id="3" name="Rectangle 2"/>
            <p:cNvSpPr/>
            <p:nvPr/>
          </p:nvSpPr>
          <p:spPr>
            <a:xfrm>
              <a:off x="2549558" y="2171700"/>
              <a:ext cx="6593490" cy="2295525"/>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0" name="Freeform: Shape 41">
              <a:extLst>
                <a:ext uri="{FF2B5EF4-FFF2-40B4-BE49-F238E27FC236}">
                  <a16:creationId xmlns:a16="http://schemas.microsoft.com/office/drawing/2014/main" id="{4ED21A30-487E-437B-BBBE-43261904BF82}"/>
                </a:ext>
              </a:extLst>
            </p:cNvPr>
            <p:cNvSpPr/>
            <p:nvPr/>
          </p:nvSpPr>
          <p:spPr>
            <a:xfrm>
              <a:off x="4986496" y="3902589"/>
              <a:ext cx="870817" cy="905685"/>
            </a:xfrm>
            <a:custGeom>
              <a:avLst/>
              <a:gdLst>
                <a:gd name="connsiteX0" fmla="*/ 665264 w 870817"/>
                <a:gd name="connsiteY0" fmla="*/ 0 h 905685"/>
                <a:gd name="connsiteX1" fmla="*/ 819832 w 870817"/>
                <a:gd name="connsiteY1" fmla="*/ 505100 h 905685"/>
                <a:gd name="connsiteX2" fmla="*/ 870817 w 870817"/>
                <a:gd name="connsiteY2" fmla="*/ 566877 h 905685"/>
                <a:gd name="connsiteX3" fmla="*/ 809919 w 870817"/>
                <a:gd name="connsiteY3" fmla="*/ 640660 h 905685"/>
                <a:gd name="connsiteX4" fmla="*/ 170914 w 870817"/>
                <a:gd name="connsiteY4" fmla="*/ 905685 h 905685"/>
                <a:gd name="connsiteX5" fmla="*/ 45719 w 870817"/>
                <a:gd name="connsiteY5" fmla="*/ 905685 h 905685"/>
                <a:gd name="connsiteX6" fmla="*/ 13952 w 870817"/>
                <a:gd name="connsiteY6" fmla="*/ 905685 h 905685"/>
                <a:gd name="connsiteX7" fmla="*/ 0 w 870817"/>
                <a:gd name="connsiteY7" fmla="*/ 905685 h 905685"/>
                <a:gd name="connsiteX8" fmla="*/ 0 w 870817"/>
                <a:gd name="connsiteY8" fmla="*/ 496684 h 905685"/>
                <a:gd name="connsiteX9" fmla="*/ 10773 w 870817"/>
                <a:gd name="connsiteY9" fmla="*/ 496684 h 905685"/>
                <a:gd name="connsiteX10" fmla="*/ 10773 w 870817"/>
                <a:gd name="connsiteY10" fmla="*/ 495023 h 905685"/>
                <a:gd name="connsiteX11" fmla="*/ 13952 w 870817"/>
                <a:gd name="connsiteY11" fmla="*/ 495023 h 905685"/>
                <a:gd name="connsiteX12" fmla="*/ 13952 w 870817"/>
                <a:gd name="connsiteY12" fmla="*/ 495019 h 905685"/>
                <a:gd name="connsiteX13" fmla="*/ 170914 w 870817"/>
                <a:gd name="connsiteY13" fmla="*/ 495019 h 905685"/>
                <a:gd name="connsiteX14" fmla="*/ 664313 w 870817"/>
                <a:gd name="connsiteY14" fmla="*/ 1665 h 90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817" h="905685">
                  <a:moveTo>
                    <a:pt x="665264" y="0"/>
                  </a:moveTo>
                  <a:cubicBezTo>
                    <a:pt x="665264" y="186933"/>
                    <a:pt x="722274" y="360794"/>
                    <a:pt x="819832" y="505100"/>
                  </a:cubicBezTo>
                  <a:lnTo>
                    <a:pt x="870817" y="566877"/>
                  </a:lnTo>
                  <a:lnTo>
                    <a:pt x="809919" y="640660"/>
                  </a:lnTo>
                  <a:cubicBezTo>
                    <a:pt x="646238" y="804337"/>
                    <a:pt x="420229" y="905685"/>
                    <a:pt x="170914" y="905685"/>
                  </a:cubicBezTo>
                  <a:lnTo>
                    <a:pt x="45719" y="905685"/>
                  </a:lnTo>
                  <a:lnTo>
                    <a:pt x="13952" y="905685"/>
                  </a:lnTo>
                  <a:lnTo>
                    <a:pt x="0" y="905685"/>
                  </a:lnTo>
                  <a:lnTo>
                    <a:pt x="0" y="496684"/>
                  </a:lnTo>
                  <a:lnTo>
                    <a:pt x="10773" y="496684"/>
                  </a:lnTo>
                  <a:lnTo>
                    <a:pt x="10773" y="495023"/>
                  </a:lnTo>
                  <a:lnTo>
                    <a:pt x="13952" y="495023"/>
                  </a:lnTo>
                  <a:lnTo>
                    <a:pt x="13952" y="495019"/>
                  </a:lnTo>
                  <a:lnTo>
                    <a:pt x="170914" y="495019"/>
                  </a:lnTo>
                  <a:cubicBezTo>
                    <a:pt x="443615" y="495019"/>
                    <a:pt x="664313" y="274286"/>
                    <a:pt x="664313" y="1665"/>
                  </a:cubicBezTo>
                  <a:close/>
                </a:path>
              </a:pathLst>
            </a:custGeom>
            <a:solidFill>
              <a:srgbClr val="077FC9"/>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endParaRPr sz="3600">
                <a:solidFill>
                  <a:srgbClr val="FFFFFF"/>
                </a:solidFill>
              </a:endParaRPr>
            </a:p>
          </p:txBody>
        </p:sp>
        <p:sp>
          <p:nvSpPr>
            <p:cNvPr id="61" name="Freeform: Shape 34">
              <a:extLst>
                <a:ext uri="{FF2B5EF4-FFF2-40B4-BE49-F238E27FC236}">
                  <a16:creationId xmlns:a16="http://schemas.microsoft.com/office/drawing/2014/main" id="{1FEB4B10-2579-48FE-94E0-CB69C8B4DC58}"/>
                </a:ext>
              </a:extLst>
            </p:cNvPr>
            <p:cNvSpPr/>
            <p:nvPr/>
          </p:nvSpPr>
          <p:spPr>
            <a:xfrm>
              <a:off x="5549898" y="3902589"/>
              <a:ext cx="307415" cy="682738"/>
            </a:xfrm>
            <a:custGeom>
              <a:avLst/>
              <a:gdLst>
                <a:gd name="connsiteX0" fmla="*/ 274783 w 307415"/>
                <a:gd name="connsiteY0" fmla="*/ 527338 h 682738"/>
                <a:gd name="connsiteX1" fmla="*/ 307415 w 307415"/>
                <a:gd name="connsiteY1" fmla="*/ 566877 h 682738"/>
                <a:gd name="connsiteX2" fmla="*/ 246517 w 307415"/>
                <a:gd name="connsiteY2" fmla="*/ 640660 h 682738"/>
                <a:gd name="connsiteX3" fmla="*/ 195535 w 307415"/>
                <a:gd name="connsiteY3" fmla="*/ 682738 h 682738"/>
                <a:gd name="connsiteX4" fmla="*/ 180701 w 307415"/>
                <a:gd name="connsiteY4" fmla="*/ 664765 h 682738"/>
                <a:gd name="connsiteX5" fmla="*/ 230266 w 307415"/>
                <a:gd name="connsiteY5" fmla="*/ 604713 h 682738"/>
                <a:gd name="connsiteX6" fmla="*/ 101862 w 307415"/>
                <a:gd name="connsiteY6" fmla="*/ 0 h 682738"/>
                <a:gd name="connsiteX7" fmla="*/ 256430 w 307415"/>
                <a:gd name="connsiteY7" fmla="*/ 505100 h 682738"/>
                <a:gd name="connsiteX8" fmla="*/ 274783 w 307415"/>
                <a:gd name="connsiteY8" fmla="*/ 527337 h 682738"/>
                <a:gd name="connsiteX9" fmla="*/ 230265 w 307415"/>
                <a:gd name="connsiteY9" fmla="*/ 604713 h 682738"/>
                <a:gd name="connsiteX10" fmla="*/ 180700 w 307415"/>
                <a:gd name="connsiteY10" fmla="*/ 664765 h 682738"/>
                <a:gd name="connsiteX11" fmla="*/ 129715 w 307415"/>
                <a:gd name="connsiteY11" fmla="*/ 602988 h 682738"/>
                <a:gd name="connsiteX12" fmla="*/ 15847 w 307415"/>
                <a:gd name="connsiteY12" fmla="*/ 366423 h 682738"/>
                <a:gd name="connsiteX13" fmla="*/ 0 w 307415"/>
                <a:gd name="connsiteY13" fmla="*/ 297814 h 682738"/>
                <a:gd name="connsiteX14" fmla="*/ 16700 w 307415"/>
                <a:gd name="connsiteY14" fmla="*/ 277570 h 682738"/>
                <a:gd name="connsiteX15" fmla="*/ 100911 w 307415"/>
                <a:gd name="connsiteY15" fmla="*/ 1665 h 68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415" h="682738">
                  <a:moveTo>
                    <a:pt x="274783" y="527338"/>
                  </a:moveTo>
                  <a:lnTo>
                    <a:pt x="307415" y="566877"/>
                  </a:lnTo>
                  <a:lnTo>
                    <a:pt x="246517" y="640660"/>
                  </a:lnTo>
                  <a:lnTo>
                    <a:pt x="195535" y="682738"/>
                  </a:lnTo>
                  <a:lnTo>
                    <a:pt x="180701" y="664765"/>
                  </a:lnTo>
                  <a:lnTo>
                    <a:pt x="230266" y="604713"/>
                  </a:lnTo>
                  <a:close/>
                  <a:moveTo>
                    <a:pt x="101862" y="0"/>
                  </a:moveTo>
                  <a:cubicBezTo>
                    <a:pt x="101862" y="186933"/>
                    <a:pt x="158872" y="360794"/>
                    <a:pt x="256430" y="505100"/>
                  </a:cubicBezTo>
                  <a:lnTo>
                    <a:pt x="274783" y="527337"/>
                  </a:lnTo>
                  <a:lnTo>
                    <a:pt x="230265" y="604713"/>
                  </a:lnTo>
                  <a:lnTo>
                    <a:pt x="180700" y="664765"/>
                  </a:lnTo>
                  <a:lnTo>
                    <a:pt x="129715" y="602988"/>
                  </a:lnTo>
                  <a:cubicBezTo>
                    <a:pt x="80936" y="530835"/>
                    <a:pt x="42294" y="451294"/>
                    <a:pt x="15847" y="366423"/>
                  </a:cubicBezTo>
                  <a:lnTo>
                    <a:pt x="0" y="297814"/>
                  </a:lnTo>
                  <a:lnTo>
                    <a:pt x="16700" y="277570"/>
                  </a:lnTo>
                  <a:cubicBezTo>
                    <a:pt x="69876" y="198834"/>
                    <a:pt x="100911" y="103898"/>
                    <a:pt x="100911" y="1665"/>
                  </a:cubicBezTo>
                  <a:close/>
                </a:path>
              </a:pathLst>
            </a:custGeom>
            <a:solidFill>
              <a:srgbClr val="000000">
                <a:alpha val="30000"/>
              </a:srgbClr>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pPr>
                <a:defRPr sz="3000">
                  <a:solidFill>
                    <a:srgbClr val="FFFFFF"/>
                  </a:solidFill>
                </a:defRPr>
              </a:pPr>
              <a:endParaRPr sz="3600"/>
            </a:p>
          </p:txBody>
        </p:sp>
        <p:sp>
          <p:nvSpPr>
            <p:cNvPr id="63" name="Freeform: Shape 10">
              <a:extLst>
                <a:ext uri="{FF2B5EF4-FFF2-40B4-BE49-F238E27FC236}">
                  <a16:creationId xmlns:a16="http://schemas.microsoft.com/office/drawing/2014/main" id="{6C2AE7A2-6F85-4860-8AEC-F25932C3D0BB}"/>
                </a:ext>
              </a:extLst>
            </p:cNvPr>
            <p:cNvSpPr/>
            <p:nvPr/>
          </p:nvSpPr>
          <p:spPr>
            <a:xfrm>
              <a:off x="4134736" y="3904254"/>
              <a:ext cx="852259" cy="902359"/>
            </a:xfrm>
            <a:custGeom>
              <a:avLst/>
              <a:gdLst>
                <a:gd name="connsiteX0" fmla="*/ 204126 w 852259"/>
                <a:gd name="connsiteY0" fmla="*/ 0 h 902359"/>
                <a:gd name="connsiteX1" fmla="*/ 205042 w 852259"/>
                <a:gd name="connsiteY1" fmla="*/ 3 h 902359"/>
                <a:gd name="connsiteX2" fmla="*/ 698490 w 852259"/>
                <a:gd name="connsiteY2" fmla="*/ 493358 h 902359"/>
                <a:gd name="connsiteX3" fmla="*/ 852259 w 852259"/>
                <a:gd name="connsiteY3" fmla="*/ 493358 h 902359"/>
                <a:gd name="connsiteX4" fmla="*/ 852259 w 852259"/>
                <a:gd name="connsiteY4" fmla="*/ 902359 h 902359"/>
                <a:gd name="connsiteX5" fmla="*/ 698490 w 852259"/>
                <a:gd name="connsiteY5" fmla="*/ 902359 h 902359"/>
                <a:gd name="connsiteX6" fmla="*/ 59493 w 852259"/>
                <a:gd name="connsiteY6" fmla="*/ 637282 h 902359"/>
                <a:gd name="connsiteX7" fmla="*/ 0 w 852259"/>
                <a:gd name="connsiteY7" fmla="*/ 565203 h 902359"/>
                <a:gd name="connsiteX8" fmla="*/ 49558 w 852259"/>
                <a:gd name="connsiteY8" fmla="*/ 505160 h 902359"/>
                <a:gd name="connsiteX9" fmla="*/ 204126 w 852259"/>
                <a:gd name="connsiteY9" fmla="*/ 0 h 9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259" h="902359">
                  <a:moveTo>
                    <a:pt x="204126" y="0"/>
                  </a:moveTo>
                  <a:lnTo>
                    <a:pt x="205042" y="3"/>
                  </a:lnTo>
                  <a:cubicBezTo>
                    <a:pt x="205042" y="272624"/>
                    <a:pt x="425822" y="493358"/>
                    <a:pt x="698490" y="493358"/>
                  </a:cubicBezTo>
                  <a:lnTo>
                    <a:pt x="852259" y="493358"/>
                  </a:lnTo>
                  <a:lnTo>
                    <a:pt x="852259" y="902359"/>
                  </a:lnTo>
                  <a:lnTo>
                    <a:pt x="698490" y="902359"/>
                  </a:lnTo>
                  <a:cubicBezTo>
                    <a:pt x="449197" y="902359"/>
                    <a:pt x="223184" y="800976"/>
                    <a:pt x="59493" y="637282"/>
                  </a:cubicBezTo>
                  <a:lnTo>
                    <a:pt x="0" y="565203"/>
                  </a:lnTo>
                  <a:lnTo>
                    <a:pt x="49558" y="505160"/>
                  </a:lnTo>
                  <a:cubicBezTo>
                    <a:pt x="147116" y="360859"/>
                    <a:pt x="204126" y="186985"/>
                    <a:pt x="204126" y="0"/>
                  </a:cubicBezTo>
                  <a:close/>
                </a:path>
              </a:pathLst>
            </a:custGeom>
            <a:solidFill>
              <a:srgbClr val="0B2265"/>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pPr>
                <a:defRPr sz="3000">
                  <a:solidFill>
                    <a:srgbClr val="FFFFFF"/>
                  </a:solidFill>
                </a:defRPr>
              </a:pPr>
              <a:endParaRPr sz="3600"/>
            </a:p>
          </p:txBody>
        </p:sp>
        <p:sp>
          <p:nvSpPr>
            <p:cNvPr id="64" name="Freeform: Shape 23">
              <a:extLst>
                <a:ext uri="{FF2B5EF4-FFF2-40B4-BE49-F238E27FC236}">
                  <a16:creationId xmlns:a16="http://schemas.microsoft.com/office/drawing/2014/main" id="{26E2C8FA-F9B0-45D3-BA62-CFC6CBEA30E8}"/>
                </a:ext>
              </a:extLst>
            </p:cNvPr>
            <p:cNvSpPr/>
            <p:nvPr/>
          </p:nvSpPr>
          <p:spPr>
            <a:xfrm>
              <a:off x="7541228" y="1811523"/>
              <a:ext cx="1917894" cy="2995086"/>
            </a:xfrm>
            <a:custGeom>
              <a:avLst/>
              <a:gdLst>
                <a:gd name="connsiteX0" fmla="*/ 698045 w 1917894"/>
                <a:gd name="connsiteY0" fmla="*/ 0 h 2995086"/>
                <a:gd name="connsiteX1" fmla="*/ 1013801 w 1917894"/>
                <a:gd name="connsiteY1" fmla="*/ 0 h 2995086"/>
                <a:gd name="connsiteX2" fmla="*/ 1917889 w 1917894"/>
                <a:gd name="connsiteY2" fmla="*/ 904020 h 2995086"/>
                <a:gd name="connsiteX3" fmla="*/ 1917889 w 1917894"/>
                <a:gd name="connsiteY3" fmla="*/ 2092731 h 2995086"/>
                <a:gd name="connsiteX4" fmla="*/ 1013801 w 1917894"/>
                <a:gd name="connsiteY4" fmla="*/ 2995086 h 2995086"/>
                <a:gd name="connsiteX5" fmla="*/ 856887 w 1917894"/>
                <a:gd name="connsiteY5" fmla="*/ 2995086 h 2995086"/>
                <a:gd name="connsiteX6" fmla="*/ 856887 w 1917894"/>
                <a:gd name="connsiteY6" fmla="*/ 2584420 h 2995086"/>
                <a:gd name="connsiteX7" fmla="*/ 1013801 w 1917894"/>
                <a:gd name="connsiteY7" fmla="*/ 2584420 h 2995086"/>
                <a:gd name="connsiteX8" fmla="*/ 1507291 w 1917894"/>
                <a:gd name="connsiteY8" fmla="*/ 2090928 h 2995086"/>
                <a:gd name="connsiteX9" fmla="*/ 1507291 w 1917894"/>
                <a:gd name="connsiteY9" fmla="*/ 904020 h 2995086"/>
                <a:gd name="connsiteX10" fmla="*/ 1013801 w 1917894"/>
                <a:gd name="connsiteY10" fmla="*/ 410666 h 2995086"/>
                <a:gd name="connsiteX11" fmla="*/ 698045 w 1917894"/>
                <a:gd name="connsiteY11" fmla="*/ 410666 h 2995086"/>
                <a:gd name="connsiteX12" fmla="*/ 214704 w 1917894"/>
                <a:gd name="connsiteY12" fmla="*/ 804549 h 2995086"/>
                <a:gd name="connsiteX13" fmla="*/ 205528 w 1917894"/>
                <a:gd name="connsiteY13" fmla="*/ 895650 h 2995086"/>
                <a:gd name="connsiteX14" fmla="*/ 201276 w 1917894"/>
                <a:gd name="connsiteY14" fmla="*/ 811696 h 2995086"/>
                <a:gd name="connsiteX15" fmla="*/ 51343 w 1917894"/>
                <a:gd name="connsiteY15" fmla="*/ 398860 h 2995086"/>
                <a:gd name="connsiteX16" fmla="*/ 0 w 1917894"/>
                <a:gd name="connsiteY16" fmla="*/ 336664 h 2995086"/>
                <a:gd name="connsiteX17" fmla="*/ 59128 w 1917894"/>
                <a:gd name="connsiteY17" fmla="*/ 265025 h 2995086"/>
                <a:gd name="connsiteX18" fmla="*/ 698045 w 1917894"/>
                <a:gd name="connsiteY18" fmla="*/ 0 h 299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7894" h="2995086">
                  <a:moveTo>
                    <a:pt x="698045" y="0"/>
                  </a:moveTo>
                  <a:lnTo>
                    <a:pt x="1013801" y="0"/>
                  </a:lnTo>
                  <a:cubicBezTo>
                    <a:pt x="1512431" y="0"/>
                    <a:pt x="1917889" y="405394"/>
                    <a:pt x="1917889" y="904020"/>
                  </a:cubicBezTo>
                  <a:lnTo>
                    <a:pt x="1917889" y="2092731"/>
                  </a:lnTo>
                  <a:cubicBezTo>
                    <a:pt x="1919560" y="2589554"/>
                    <a:pt x="1512431" y="2995086"/>
                    <a:pt x="1013801" y="2995086"/>
                  </a:cubicBezTo>
                  <a:lnTo>
                    <a:pt x="856887" y="2995086"/>
                  </a:lnTo>
                  <a:lnTo>
                    <a:pt x="856887" y="2584420"/>
                  </a:lnTo>
                  <a:lnTo>
                    <a:pt x="1013801" y="2584420"/>
                  </a:lnTo>
                  <a:cubicBezTo>
                    <a:pt x="1286377" y="2584420"/>
                    <a:pt x="1507291" y="2363549"/>
                    <a:pt x="1507291" y="2090928"/>
                  </a:cubicBezTo>
                  <a:lnTo>
                    <a:pt x="1507291" y="904020"/>
                  </a:lnTo>
                  <a:cubicBezTo>
                    <a:pt x="1507291" y="631399"/>
                    <a:pt x="1286377" y="410666"/>
                    <a:pt x="1013801" y="410666"/>
                  </a:cubicBezTo>
                  <a:lnTo>
                    <a:pt x="698045" y="410666"/>
                  </a:lnTo>
                  <a:cubicBezTo>
                    <a:pt x="459542" y="410666"/>
                    <a:pt x="260691" y="579665"/>
                    <a:pt x="214704" y="804549"/>
                  </a:cubicBezTo>
                  <a:lnTo>
                    <a:pt x="205528" y="895650"/>
                  </a:lnTo>
                  <a:lnTo>
                    <a:pt x="201276" y="811696"/>
                  </a:lnTo>
                  <a:cubicBezTo>
                    <a:pt x="185815" y="659899"/>
                    <a:pt x="132657" y="519111"/>
                    <a:pt x="51343" y="398860"/>
                  </a:cubicBezTo>
                  <a:lnTo>
                    <a:pt x="0" y="336664"/>
                  </a:lnTo>
                  <a:lnTo>
                    <a:pt x="59128" y="265025"/>
                  </a:lnTo>
                  <a:cubicBezTo>
                    <a:pt x="222805" y="101349"/>
                    <a:pt x="448795" y="0"/>
                    <a:pt x="698045" y="0"/>
                  </a:cubicBezTo>
                  <a:close/>
                </a:path>
              </a:pathLst>
            </a:custGeom>
            <a:solidFill>
              <a:srgbClr val="D2A000"/>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pPr>
                <a:defRPr sz="3000">
                  <a:solidFill>
                    <a:srgbClr val="FFFFFF"/>
                  </a:solidFill>
                </a:defRPr>
              </a:pPr>
              <a:endParaRPr sz="3600"/>
            </a:p>
          </p:txBody>
        </p:sp>
        <p:sp>
          <p:nvSpPr>
            <p:cNvPr id="66" name="Freeform: Shape 35">
              <a:extLst>
                <a:ext uri="{FF2B5EF4-FFF2-40B4-BE49-F238E27FC236}">
                  <a16:creationId xmlns:a16="http://schemas.microsoft.com/office/drawing/2014/main" id="{4A84CE71-5E6F-45A3-B923-8CBF84190F1E}"/>
                </a:ext>
              </a:extLst>
            </p:cNvPr>
            <p:cNvSpPr/>
            <p:nvPr/>
          </p:nvSpPr>
          <p:spPr>
            <a:xfrm>
              <a:off x="6703811" y="3902589"/>
              <a:ext cx="857022" cy="905685"/>
            </a:xfrm>
            <a:custGeom>
              <a:avLst/>
              <a:gdLst>
                <a:gd name="connsiteX0" fmla="*/ 650406 w 857022"/>
                <a:gd name="connsiteY0" fmla="*/ 0 h 905685"/>
                <a:gd name="connsiteX1" fmla="*/ 651632 w 857022"/>
                <a:gd name="connsiteY1" fmla="*/ 0 h 905685"/>
                <a:gd name="connsiteX2" fmla="*/ 806200 w 857022"/>
                <a:gd name="connsiteY2" fmla="*/ 505100 h 905685"/>
                <a:gd name="connsiteX3" fmla="*/ 857022 w 857022"/>
                <a:gd name="connsiteY3" fmla="*/ 566679 h 905685"/>
                <a:gd name="connsiteX4" fmla="*/ 795960 w 857022"/>
                <a:gd name="connsiteY4" fmla="*/ 640660 h 905685"/>
                <a:gd name="connsiteX5" fmla="*/ 157043 w 857022"/>
                <a:gd name="connsiteY5" fmla="*/ 905685 h 905685"/>
                <a:gd name="connsiteX6" fmla="*/ 0 w 857022"/>
                <a:gd name="connsiteY6" fmla="*/ 905685 h 905685"/>
                <a:gd name="connsiteX7" fmla="*/ 0 w 857022"/>
                <a:gd name="connsiteY7" fmla="*/ 904020 h 905685"/>
                <a:gd name="connsiteX8" fmla="*/ 320 w 857022"/>
                <a:gd name="connsiteY8" fmla="*/ 904020 h 905685"/>
                <a:gd name="connsiteX9" fmla="*/ 320 w 857022"/>
                <a:gd name="connsiteY9" fmla="*/ 495019 h 905685"/>
                <a:gd name="connsiteX10" fmla="*/ 157043 w 857022"/>
                <a:gd name="connsiteY10" fmla="*/ 495019 h 905685"/>
                <a:gd name="connsiteX11" fmla="*/ 650404 w 857022"/>
                <a:gd name="connsiteY11" fmla="*/ 1665 h 90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7022" h="905685">
                  <a:moveTo>
                    <a:pt x="650406" y="0"/>
                  </a:moveTo>
                  <a:lnTo>
                    <a:pt x="651632" y="0"/>
                  </a:lnTo>
                  <a:cubicBezTo>
                    <a:pt x="651632" y="186933"/>
                    <a:pt x="708642" y="360794"/>
                    <a:pt x="806200" y="505100"/>
                  </a:cubicBezTo>
                  <a:lnTo>
                    <a:pt x="857022" y="566679"/>
                  </a:lnTo>
                  <a:lnTo>
                    <a:pt x="795960" y="640660"/>
                  </a:lnTo>
                  <a:cubicBezTo>
                    <a:pt x="632283" y="804337"/>
                    <a:pt x="406294" y="905685"/>
                    <a:pt x="157043" y="905685"/>
                  </a:cubicBezTo>
                  <a:lnTo>
                    <a:pt x="0" y="905685"/>
                  </a:lnTo>
                  <a:lnTo>
                    <a:pt x="0" y="904020"/>
                  </a:lnTo>
                  <a:lnTo>
                    <a:pt x="320" y="904020"/>
                  </a:lnTo>
                  <a:lnTo>
                    <a:pt x="320" y="495019"/>
                  </a:lnTo>
                  <a:lnTo>
                    <a:pt x="157043" y="495019"/>
                  </a:lnTo>
                  <a:cubicBezTo>
                    <a:pt x="429619" y="495019"/>
                    <a:pt x="650404" y="274286"/>
                    <a:pt x="650404" y="1665"/>
                  </a:cubicBezTo>
                  <a:close/>
                </a:path>
              </a:pathLst>
            </a:custGeom>
            <a:solidFill>
              <a:srgbClr val="D2A000"/>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pPr>
                <a:defRPr sz="3000">
                  <a:solidFill>
                    <a:srgbClr val="FFFFFF"/>
                  </a:solidFill>
                </a:defRPr>
              </a:pPr>
              <a:endParaRPr sz="3600"/>
            </a:p>
          </p:txBody>
        </p:sp>
        <p:sp>
          <p:nvSpPr>
            <p:cNvPr id="72" name="TextBox 71">
              <a:extLst>
                <a:ext uri="{FF2B5EF4-FFF2-40B4-BE49-F238E27FC236}">
                  <a16:creationId xmlns:a16="http://schemas.microsoft.com/office/drawing/2014/main" id="{1230FD25-1C5F-4A81-9B51-9D67045369CC}"/>
                </a:ext>
              </a:extLst>
            </p:cNvPr>
            <p:cNvSpPr txBox="1"/>
            <p:nvPr/>
          </p:nvSpPr>
          <p:spPr>
            <a:xfrm>
              <a:off x="2549558" y="3109152"/>
              <a:ext cx="1455434" cy="455989"/>
            </a:xfrm>
            <a:prstGeom prst="rect">
              <a:avLst/>
            </a:prstGeom>
            <a:noFill/>
            <a:effectLst/>
          </p:spPr>
          <p:txBody>
            <a:bodyPr wrap="square" lIns="0" rIns="0" rtlCol="0" anchor="ctr">
              <a:spAutoFit/>
            </a:bodyPr>
            <a:lstStyle/>
            <a:p>
              <a:pPr algn="ctr"/>
              <a:r>
                <a:rPr lang="en-US" sz="2800" b="1" noProof="1" smtClean="0">
                  <a:solidFill>
                    <a:schemeClr val="bg1"/>
                  </a:solidFill>
                </a:rPr>
                <a:t>AWAKE</a:t>
              </a:r>
              <a:endParaRPr lang="en-US" sz="2800" b="1" noProof="1">
                <a:solidFill>
                  <a:schemeClr val="bg1"/>
                </a:solidFill>
              </a:endParaRPr>
            </a:p>
          </p:txBody>
        </p:sp>
        <p:sp>
          <p:nvSpPr>
            <p:cNvPr id="74" name="TextBox 73">
              <a:extLst>
                <a:ext uri="{FF2B5EF4-FFF2-40B4-BE49-F238E27FC236}">
                  <a16:creationId xmlns:a16="http://schemas.microsoft.com/office/drawing/2014/main" id="{D06E82B2-D59A-48DB-A8B7-D61DB4D93C36}"/>
                </a:ext>
              </a:extLst>
            </p:cNvPr>
            <p:cNvSpPr txBox="1"/>
            <p:nvPr/>
          </p:nvSpPr>
          <p:spPr>
            <a:xfrm>
              <a:off x="4269500" y="3109152"/>
              <a:ext cx="1455434" cy="455989"/>
            </a:xfrm>
            <a:prstGeom prst="rect">
              <a:avLst/>
            </a:prstGeom>
            <a:noFill/>
            <a:effectLst/>
          </p:spPr>
          <p:txBody>
            <a:bodyPr wrap="square" lIns="0" rIns="0" rtlCol="0" anchor="ctr">
              <a:spAutoFit/>
            </a:bodyPr>
            <a:lstStyle>
              <a:defPPr>
                <a:defRPr lang="en-US"/>
              </a:defPPr>
              <a:lvl1pPr algn="ctr">
                <a:defRPr sz="2000" b="1">
                  <a:solidFill>
                    <a:schemeClr val="bg2">
                      <a:lumMod val="25000"/>
                    </a:schemeClr>
                  </a:solidFill>
                </a:defRPr>
              </a:lvl1pPr>
            </a:lstStyle>
            <a:p>
              <a:r>
                <a:rPr lang="en-US" sz="2800" noProof="1" smtClean="0">
                  <a:solidFill>
                    <a:schemeClr val="bg1"/>
                  </a:solidFill>
                </a:rPr>
                <a:t>Structures</a:t>
              </a:r>
              <a:endParaRPr lang="en-US" sz="2800" noProof="1">
                <a:solidFill>
                  <a:schemeClr val="bg1"/>
                </a:solidFill>
              </a:endParaRPr>
            </a:p>
          </p:txBody>
        </p:sp>
        <p:sp>
          <p:nvSpPr>
            <p:cNvPr id="76" name="TextBox 75">
              <a:extLst>
                <a:ext uri="{FF2B5EF4-FFF2-40B4-BE49-F238E27FC236}">
                  <a16:creationId xmlns:a16="http://schemas.microsoft.com/office/drawing/2014/main" id="{5EA45533-F30D-4893-B29B-15989B8327C9}"/>
                </a:ext>
              </a:extLst>
            </p:cNvPr>
            <p:cNvSpPr txBox="1"/>
            <p:nvPr/>
          </p:nvSpPr>
          <p:spPr>
            <a:xfrm>
              <a:off x="5768476" y="3109152"/>
              <a:ext cx="1806370" cy="455989"/>
            </a:xfrm>
            <a:prstGeom prst="rect">
              <a:avLst/>
            </a:prstGeom>
            <a:noFill/>
            <a:effectLst/>
          </p:spPr>
          <p:txBody>
            <a:bodyPr wrap="square" lIns="0" rIns="0" rtlCol="0" anchor="ctr">
              <a:spAutoFit/>
            </a:bodyPr>
            <a:lstStyle>
              <a:defPPr>
                <a:defRPr lang="en-US"/>
              </a:defPPr>
              <a:lvl1pPr algn="ctr">
                <a:defRPr sz="2000" b="1">
                  <a:solidFill>
                    <a:schemeClr val="bg2">
                      <a:lumMod val="25000"/>
                    </a:schemeClr>
                  </a:solidFill>
                </a:defRPr>
              </a:lvl1pPr>
            </a:lstStyle>
            <a:p>
              <a:r>
                <a:rPr lang="en-US" sz="2800" noProof="1" smtClean="0">
                  <a:solidFill>
                    <a:schemeClr val="bg1"/>
                  </a:solidFill>
                </a:rPr>
                <a:t>EuPRAXIA</a:t>
              </a:r>
              <a:endParaRPr lang="en-US" sz="2800" noProof="1">
                <a:solidFill>
                  <a:schemeClr val="bg1"/>
                </a:solidFill>
              </a:endParaRPr>
            </a:p>
          </p:txBody>
        </p:sp>
        <p:sp>
          <p:nvSpPr>
            <p:cNvPr id="78" name="TextBox 77">
              <a:extLst>
                <a:ext uri="{FF2B5EF4-FFF2-40B4-BE49-F238E27FC236}">
                  <a16:creationId xmlns:a16="http://schemas.microsoft.com/office/drawing/2014/main" id="{BBA90993-E116-494A-9229-750C1F4486C7}"/>
                </a:ext>
              </a:extLst>
            </p:cNvPr>
            <p:cNvSpPr txBox="1"/>
            <p:nvPr/>
          </p:nvSpPr>
          <p:spPr>
            <a:xfrm>
              <a:off x="7687614" y="3163137"/>
              <a:ext cx="1455434" cy="348019"/>
            </a:xfrm>
            <a:prstGeom prst="rect">
              <a:avLst/>
            </a:prstGeom>
            <a:noFill/>
            <a:effectLst/>
          </p:spPr>
          <p:txBody>
            <a:bodyPr wrap="square" lIns="0" rIns="0" rtlCol="0" anchor="ctr">
              <a:spAutoFit/>
            </a:bodyPr>
            <a:lstStyle>
              <a:defPPr>
                <a:defRPr lang="en-US"/>
              </a:defPPr>
              <a:lvl1pPr algn="ctr">
                <a:defRPr sz="2000" b="1">
                  <a:solidFill>
                    <a:schemeClr val="bg2">
                      <a:lumMod val="25000"/>
                    </a:schemeClr>
                  </a:solidFill>
                </a:defRPr>
              </a:lvl1pPr>
            </a:lstStyle>
            <a:p>
              <a:r>
                <a:rPr lang="en-US" sz="2800" noProof="1" smtClean="0">
                  <a:solidFill>
                    <a:schemeClr val="bg1"/>
                  </a:solidFill>
                </a:rPr>
                <a:t>Data Science</a:t>
              </a:r>
              <a:endParaRPr lang="en-US" sz="2800" noProof="1">
                <a:solidFill>
                  <a:schemeClr val="bg1"/>
                </a:solidFill>
              </a:endParaRPr>
            </a:p>
          </p:txBody>
        </p:sp>
        <p:sp>
          <p:nvSpPr>
            <p:cNvPr id="84" name="Freeform: Shape 31">
              <a:extLst>
                <a:ext uri="{FF2B5EF4-FFF2-40B4-BE49-F238E27FC236}">
                  <a16:creationId xmlns:a16="http://schemas.microsoft.com/office/drawing/2014/main" id="{65A564D8-E937-44DF-8F73-61F3340B51FA}"/>
                </a:ext>
              </a:extLst>
            </p:cNvPr>
            <p:cNvSpPr/>
            <p:nvPr/>
          </p:nvSpPr>
          <p:spPr>
            <a:xfrm>
              <a:off x="4134736" y="3904254"/>
              <a:ext cx="293544" cy="672731"/>
            </a:xfrm>
            <a:custGeom>
              <a:avLst/>
              <a:gdLst>
                <a:gd name="connsiteX0" fmla="*/ 204126 w 293544"/>
                <a:gd name="connsiteY0" fmla="*/ 0 h 672731"/>
                <a:gd name="connsiteX1" fmla="*/ 205042 w 293544"/>
                <a:gd name="connsiteY1" fmla="*/ 3 h 672731"/>
                <a:gd name="connsiteX2" fmla="*/ 289277 w 293544"/>
                <a:gd name="connsiteY2" fmla="*/ 275908 h 672731"/>
                <a:gd name="connsiteX3" fmla="*/ 293544 w 293544"/>
                <a:gd name="connsiteY3" fmla="*/ 281079 h 672731"/>
                <a:gd name="connsiteX4" fmla="*/ 273823 w 293544"/>
                <a:gd name="connsiteY4" fmla="*/ 366475 h 672731"/>
                <a:gd name="connsiteX5" fmla="*/ 159954 w 293544"/>
                <a:gd name="connsiteY5" fmla="*/ 603048 h 672731"/>
                <a:gd name="connsiteX6" fmla="*/ 110396 w 293544"/>
                <a:gd name="connsiteY6" fmla="*/ 663091 h 672731"/>
                <a:gd name="connsiteX7" fmla="*/ 102440 w 293544"/>
                <a:gd name="connsiteY7" fmla="*/ 672731 h 672731"/>
                <a:gd name="connsiteX8" fmla="*/ 59493 w 293544"/>
                <a:gd name="connsiteY8" fmla="*/ 637282 h 672731"/>
                <a:gd name="connsiteX9" fmla="*/ 0 w 293544"/>
                <a:gd name="connsiteY9" fmla="*/ 565203 h 672731"/>
                <a:gd name="connsiteX10" fmla="*/ 49558 w 293544"/>
                <a:gd name="connsiteY10" fmla="*/ 505160 h 672731"/>
                <a:gd name="connsiteX11" fmla="*/ 204126 w 293544"/>
                <a:gd name="connsiteY11" fmla="*/ 0 h 67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544" h="672731">
                  <a:moveTo>
                    <a:pt x="204126" y="0"/>
                  </a:moveTo>
                  <a:lnTo>
                    <a:pt x="205042" y="3"/>
                  </a:lnTo>
                  <a:cubicBezTo>
                    <a:pt x="205042" y="102236"/>
                    <a:pt x="236089" y="197172"/>
                    <a:pt x="289277" y="275908"/>
                  </a:cubicBezTo>
                  <a:lnTo>
                    <a:pt x="293544" y="281079"/>
                  </a:lnTo>
                  <a:lnTo>
                    <a:pt x="273823" y="366475"/>
                  </a:lnTo>
                  <a:cubicBezTo>
                    <a:pt x="247375" y="451354"/>
                    <a:pt x="208733" y="530898"/>
                    <a:pt x="159954" y="603048"/>
                  </a:cubicBezTo>
                  <a:lnTo>
                    <a:pt x="110396" y="663091"/>
                  </a:lnTo>
                  <a:lnTo>
                    <a:pt x="102440" y="672731"/>
                  </a:lnTo>
                  <a:lnTo>
                    <a:pt x="59493" y="637282"/>
                  </a:lnTo>
                  <a:lnTo>
                    <a:pt x="0" y="565203"/>
                  </a:lnTo>
                  <a:lnTo>
                    <a:pt x="49558" y="505160"/>
                  </a:lnTo>
                  <a:cubicBezTo>
                    <a:pt x="147116" y="360859"/>
                    <a:pt x="204126" y="186985"/>
                    <a:pt x="204126" y="0"/>
                  </a:cubicBezTo>
                  <a:close/>
                </a:path>
              </a:pathLst>
            </a:custGeom>
            <a:solidFill>
              <a:srgbClr val="000000">
                <a:alpha val="30000"/>
              </a:srgbClr>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pPr>
                <a:defRPr sz="3000">
                  <a:solidFill>
                    <a:srgbClr val="FFFFFF"/>
                  </a:solidFill>
                </a:defRPr>
              </a:pPr>
              <a:endParaRPr sz="3600"/>
            </a:p>
          </p:txBody>
        </p:sp>
        <p:sp>
          <p:nvSpPr>
            <p:cNvPr id="85" name="Freeform: Shape 36">
              <a:extLst>
                <a:ext uri="{FF2B5EF4-FFF2-40B4-BE49-F238E27FC236}">
                  <a16:creationId xmlns:a16="http://schemas.microsoft.com/office/drawing/2014/main" id="{D126AD50-38FF-42A5-B5D7-70541151989C}"/>
                </a:ext>
              </a:extLst>
            </p:cNvPr>
            <p:cNvSpPr/>
            <p:nvPr/>
          </p:nvSpPr>
          <p:spPr>
            <a:xfrm>
              <a:off x="7249412" y="3902590"/>
              <a:ext cx="311421" cy="685157"/>
            </a:xfrm>
            <a:custGeom>
              <a:avLst/>
              <a:gdLst>
                <a:gd name="connsiteX0" fmla="*/ 104805 w 311421"/>
                <a:gd name="connsiteY0" fmla="*/ 0 h 685157"/>
                <a:gd name="connsiteX1" fmla="*/ 106031 w 311421"/>
                <a:gd name="connsiteY1" fmla="*/ 0 h 685157"/>
                <a:gd name="connsiteX2" fmla="*/ 260599 w 311421"/>
                <a:gd name="connsiteY2" fmla="*/ 505100 h 685157"/>
                <a:gd name="connsiteX3" fmla="*/ 311421 w 311421"/>
                <a:gd name="connsiteY3" fmla="*/ 566679 h 685157"/>
                <a:gd name="connsiteX4" fmla="*/ 250359 w 311421"/>
                <a:gd name="connsiteY4" fmla="*/ 640660 h 685157"/>
                <a:gd name="connsiteX5" fmla="*/ 196448 w 311421"/>
                <a:gd name="connsiteY5" fmla="*/ 685157 h 685157"/>
                <a:gd name="connsiteX6" fmla="*/ 179454 w 311421"/>
                <a:gd name="connsiteY6" fmla="*/ 664566 h 685157"/>
                <a:gd name="connsiteX7" fmla="*/ 128632 w 311421"/>
                <a:gd name="connsiteY7" fmla="*/ 602987 h 685157"/>
                <a:gd name="connsiteX8" fmla="*/ 14764 w 311421"/>
                <a:gd name="connsiteY8" fmla="*/ 366422 h 685157"/>
                <a:gd name="connsiteX9" fmla="*/ 0 w 311421"/>
                <a:gd name="connsiteY9" fmla="*/ 302503 h 685157"/>
                <a:gd name="connsiteX10" fmla="*/ 20571 w 311421"/>
                <a:gd name="connsiteY10" fmla="*/ 277570 h 685157"/>
                <a:gd name="connsiteX11" fmla="*/ 104803 w 311421"/>
                <a:gd name="connsiteY11" fmla="*/ 1665 h 6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421" h="685157">
                  <a:moveTo>
                    <a:pt x="104805" y="0"/>
                  </a:moveTo>
                  <a:lnTo>
                    <a:pt x="106031" y="0"/>
                  </a:lnTo>
                  <a:cubicBezTo>
                    <a:pt x="106031" y="186933"/>
                    <a:pt x="163041" y="360794"/>
                    <a:pt x="260599" y="505100"/>
                  </a:cubicBezTo>
                  <a:lnTo>
                    <a:pt x="311421" y="566679"/>
                  </a:lnTo>
                  <a:lnTo>
                    <a:pt x="250359" y="640660"/>
                  </a:lnTo>
                  <a:lnTo>
                    <a:pt x="196448" y="685157"/>
                  </a:lnTo>
                  <a:lnTo>
                    <a:pt x="179454" y="664566"/>
                  </a:lnTo>
                  <a:lnTo>
                    <a:pt x="128632" y="602987"/>
                  </a:lnTo>
                  <a:cubicBezTo>
                    <a:pt x="79853" y="530834"/>
                    <a:pt x="41211" y="451293"/>
                    <a:pt x="14764" y="366422"/>
                  </a:cubicBezTo>
                  <a:lnTo>
                    <a:pt x="0" y="302503"/>
                  </a:lnTo>
                  <a:lnTo>
                    <a:pt x="20571" y="277570"/>
                  </a:lnTo>
                  <a:cubicBezTo>
                    <a:pt x="73755" y="198834"/>
                    <a:pt x="104803" y="103898"/>
                    <a:pt x="104803" y="1665"/>
                  </a:cubicBezTo>
                  <a:close/>
                </a:path>
              </a:pathLst>
            </a:custGeom>
            <a:solidFill>
              <a:srgbClr val="000000">
                <a:alpha val="30000"/>
              </a:srgbClr>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endParaRPr sz="3600">
                <a:solidFill>
                  <a:srgbClr val="FFFFFF"/>
                </a:solidFill>
              </a:endParaRPr>
            </a:p>
          </p:txBody>
        </p:sp>
        <p:sp>
          <p:nvSpPr>
            <p:cNvPr id="86" name="Freeform: Shape 33">
              <a:extLst>
                <a:ext uri="{FF2B5EF4-FFF2-40B4-BE49-F238E27FC236}">
                  <a16:creationId xmlns:a16="http://schemas.microsoft.com/office/drawing/2014/main" id="{D4F2EA8D-DEC4-4884-AC95-0DDD95319B9A}"/>
                </a:ext>
              </a:extLst>
            </p:cNvPr>
            <p:cNvSpPr/>
            <p:nvPr/>
          </p:nvSpPr>
          <p:spPr>
            <a:xfrm>
              <a:off x="5837702" y="1811522"/>
              <a:ext cx="2568465" cy="2995086"/>
            </a:xfrm>
            <a:custGeom>
              <a:avLst/>
              <a:gdLst>
                <a:gd name="connsiteX0" fmla="*/ 698242 w 2568465"/>
                <a:gd name="connsiteY0" fmla="*/ 0 h 2995086"/>
                <a:gd name="connsiteX1" fmla="*/ 1014068 w 2568465"/>
                <a:gd name="connsiteY1" fmla="*/ 0 h 2995086"/>
                <a:gd name="connsiteX2" fmla="*/ 1653013 w 2568465"/>
                <a:gd name="connsiteY2" fmla="*/ 265025 h 2995086"/>
                <a:gd name="connsiteX3" fmla="*/ 1712152 w 2568465"/>
                <a:gd name="connsiteY3" fmla="*/ 336664 h 2995086"/>
                <a:gd name="connsiteX4" fmla="*/ 1763495 w 2568465"/>
                <a:gd name="connsiteY4" fmla="*/ 398860 h 2995086"/>
                <a:gd name="connsiteX5" fmla="*/ 1913428 w 2568465"/>
                <a:gd name="connsiteY5" fmla="*/ 811696 h 2995086"/>
                <a:gd name="connsiteX6" fmla="*/ 1917680 w 2568465"/>
                <a:gd name="connsiteY6" fmla="*/ 895650 h 2995086"/>
                <a:gd name="connsiteX7" fmla="*/ 1918104 w 2568465"/>
                <a:gd name="connsiteY7" fmla="*/ 904020 h 2995086"/>
                <a:gd name="connsiteX8" fmla="*/ 1918104 w 2568465"/>
                <a:gd name="connsiteY8" fmla="*/ 2092731 h 2995086"/>
                <a:gd name="connsiteX9" fmla="*/ 2411503 w 2568465"/>
                <a:gd name="connsiteY9" fmla="*/ 2586085 h 2995086"/>
                <a:gd name="connsiteX10" fmla="*/ 2568465 w 2568465"/>
                <a:gd name="connsiteY10" fmla="*/ 2586085 h 2995086"/>
                <a:gd name="connsiteX11" fmla="*/ 2568465 w 2568465"/>
                <a:gd name="connsiteY11" fmla="*/ 2995086 h 2995086"/>
                <a:gd name="connsiteX12" fmla="*/ 2411503 w 2568465"/>
                <a:gd name="connsiteY12" fmla="*/ 2995086 h 2995086"/>
                <a:gd name="connsiteX13" fmla="*/ 1772498 w 2568465"/>
                <a:gd name="connsiteY13" fmla="*/ 2730009 h 2995086"/>
                <a:gd name="connsiteX14" fmla="*/ 1712857 w 2568465"/>
                <a:gd name="connsiteY14" fmla="*/ 2657745 h 2995086"/>
                <a:gd name="connsiteX15" fmla="*/ 1662035 w 2568465"/>
                <a:gd name="connsiteY15" fmla="*/ 2596166 h 2995086"/>
                <a:gd name="connsiteX16" fmla="*/ 1507467 w 2568465"/>
                <a:gd name="connsiteY16" fmla="*/ 2091066 h 2995086"/>
                <a:gd name="connsiteX17" fmla="*/ 1507467 w 2568465"/>
                <a:gd name="connsiteY17" fmla="*/ 904020 h 2995086"/>
                <a:gd name="connsiteX18" fmla="*/ 1506650 w 2568465"/>
                <a:gd name="connsiteY18" fmla="*/ 895909 h 2995086"/>
                <a:gd name="connsiteX19" fmla="*/ 1497445 w 2568465"/>
                <a:gd name="connsiteY19" fmla="*/ 804549 h 2995086"/>
                <a:gd name="connsiteX20" fmla="*/ 1014068 w 2568465"/>
                <a:gd name="connsiteY20" fmla="*/ 410666 h 2995086"/>
                <a:gd name="connsiteX21" fmla="*/ 698242 w 2568465"/>
                <a:gd name="connsiteY21" fmla="*/ 410666 h 2995086"/>
                <a:gd name="connsiteX22" fmla="*/ 214865 w 2568465"/>
                <a:gd name="connsiteY22" fmla="*/ 804549 h 2995086"/>
                <a:gd name="connsiteX23" fmla="*/ 205476 w 2568465"/>
                <a:gd name="connsiteY23" fmla="*/ 897739 h 2995086"/>
                <a:gd name="connsiteX24" fmla="*/ 201118 w 2568465"/>
                <a:gd name="connsiteY24" fmla="*/ 811696 h 2995086"/>
                <a:gd name="connsiteX25" fmla="*/ 51185 w 2568465"/>
                <a:gd name="connsiteY25" fmla="*/ 398860 h 2995086"/>
                <a:gd name="connsiteX26" fmla="*/ 0 w 2568465"/>
                <a:gd name="connsiteY26" fmla="*/ 336856 h 2995086"/>
                <a:gd name="connsiteX27" fmla="*/ 59297 w 2568465"/>
                <a:gd name="connsiteY27" fmla="*/ 265025 h 2995086"/>
                <a:gd name="connsiteX28" fmla="*/ 698242 w 2568465"/>
                <a:gd name="connsiteY28" fmla="*/ 0 h 299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68465" h="2995086">
                  <a:moveTo>
                    <a:pt x="698242" y="0"/>
                  </a:moveTo>
                  <a:lnTo>
                    <a:pt x="1014068" y="0"/>
                  </a:lnTo>
                  <a:cubicBezTo>
                    <a:pt x="1263305" y="0"/>
                    <a:pt x="1489314" y="101349"/>
                    <a:pt x="1653013" y="265025"/>
                  </a:cubicBezTo>
                  <a:lnTo>
                    <a:pt x="1712152" y="336664"/>
                  </a:lnTo>
                  <a:lnTo>
                    <a:pt x="1763495" y="398860"/>
                  </a:lnTo>
                  <a:cubicBezTo>
                    <a:pt x="1844809" y="519111"/>
                    <a:pt x="1897967" y="659899"/>
                    <a:pt x="1913428" y="811696"/>
                  </a:cubicBezTo>
                  <a:lnTo>
                    <a:pt x="1917680" y="895650"/>
                  </a:lnTo>
                  <a:lnTo>
                    <a:pt x="1918104" y="904020"/>
                  </a:lnTo>
                  <a:lnTo>
                    <a:pt x="1918104" y="2092731"/>
                  </a:lnTo>
                  <a:cubicBezTo>
                    <a:pt x="1918104" y="2365352"/>
                    <a:pt x="2138802" y="2586085"/>
                    <a:pt x="2411503" y="2586085"/>
                  </a:cubicBezTo>
                  <a:lnTo>
                    <a:pt x="2568465" y="2586085"/>
                  </a:lnTo>
                  <a:lnTo>
                    <a:pt x="2568465" y="2995086"/>
                  </a:lnTo>
                  <a:lnTo>
                    <a:pt x="2411503" y="2995086"/>
                  </a:lnTo>
                  <a:cubicBezTo>
                    <a:pt x="2162188" y="2995086"/>
                    <a:pt x="1936179" y="2893703"/>
                    <a:pt x="1772498" y="2730009"/>
                  </a:cubicBezTo>
                  <a:lnTo>
                    <a:pt x="1712857" y="2657745"/>
                  </a:lnTo>
                  <a:lnTo>
                    <a:pt x="1662035" y="2596166"/>
                  </a:lnTo>
                  <a:cubicBezTo>
                    <a:pt x="1564477" y="2451860"/>
                    <a:pt x="1507467" y="2277999"/>
                    <a:pt x="1507467" y="2091066"/>
                  </a:cubicBezTo>
                  <a:lnTo>
                    <a:pt x="1507467" y="904020"/>
                  </a:lnTo>
                  <a:lnTo>
                    <a:pt x="1506650" y="895909"/>
                  </a:lnTo>
                  <a:lnTo>
                    <a:pt x="1497445" y="804549"/>
                  </a:lnTo>
                  <a:cubicBezTo>
                    <a:pt x="1451446" y="579665"/>
                    <a:pt x="1252543" y="410666"/>
                    <a:pt x="1014068" y="410666"/>
                  </a:cubicBezTo>
                  <a:lnTo>
                    <a:pt x="698242" y="410666"/>
                  </a:lnTo>
                  <a:cubicBezTo>
                    <a:pt x="459767" y="410666"/>
                    <a:pt x="260864" y="579665"/>
                    <a:pt x="214865" y="804549"/>
                  </a:cubicBezTo>
                  <a:lnTo>
                    <a:pt x="205476" y="897739"/>
                  </a:lnTo>
                  <a:lnTo>
                    <a:pt x="201118" y="811696"/>
                  </a:lnTo>
                  <a:cubicBezTo>
                    <a:pt x="185657" y="659899"/>
                    <a:pt x="132499" y="519111"/>
                    <a:pt x="51185" y="398860"/>
                  </a:cubicBezTo>
                  <a:lnTo>
                    <a:pt x="0" y="336856"/>
                  </a:lnTo>
                  <a:lnTo>
                    <a:pt x="59297" y="265025"/>
                  </a:lnTo>
                  <a:cubicBezTo>
                    <a:pt x="222997" y="101349"/>
                    <a:pt x="449006" y="0"/>
                    <a:pt x="698242" y="0"/>
                  </a:cubicBezTo>
                  <a:close/>
                </a:path>
              </a:pathLst>
            </a:custGeom>
            <a:solidFill>
              <a:srgbClr val="077FC9"/>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pPr>
                <a:defRPr sz="3000">
                  <a:solidFill>
                    <a:srgbClr val="FFFFFF"/>
                  </a:solidFill>
                </a:defRPr>
              </a:pPr>
              <a:endParaRPr sz="3600"/>
            </a:p>
          </p:txBody>
        </p:sp>
        <p:sp>
          <p:nvSpPr>
            <p:cNvPr id="87" name="Freeform: Shape 32">
              <a:extLst>
                <a:ext uri="{FF2B5EF4-FFF2-40B4-BE49-F238E27FC236}">
                  <a16:creationId xmlns:a16="http://schemas.microsoft.com/office/drawing/2014/main" id="{811AC2FD-C9F3-40B9-B7CD-F471B7C493E5}"/>
                </a:ext>
              </a:extLst>
            </p:cNvPr>
            <p:cNvSpPr/>
            <p:nvPr/>
          </p:nvSpPr>
          <p:spPr>
            <a:xfrm>
              <a:off x="3277863" y="1811523"/>
              <a:ext cx="3424301" cy="2996751"/>
            </a:xfrm>
            <a:custGeom>
              <a:avLst/>
              <a:gdLst>
                <a:gd name="connsiteX0" fmla="*/ 2773942 w 3424301"/>
                <a:gd name="connsiteY0" fmla="*/ 897739 h 2996751"/>
                <a:gd name="connsiteX1" fmla="*/ 2774260 w 3424301"/>
                <a:gd name="connsiteY1" fmla="*/ 904020 h 2996751"/>
                <a:gd name="connsiteX2" fmla="*/ 2774260 w 3424301"/>
                <a:gd name="connsiteY2" fmla="*/ 2092731 h 2996751"/>
                <a:gd name="connsiteX3" fmla="*/ 3267659 w 3424301"/>
                <a:gd name="connsiteY3" fmla="*/ 2586085 h 2996751"/>
                <a:gd name="connsiteX4" fmla="*/ 3424301 w 3424301"/>
                <a:gd name="connsiteY4" fmla="*/ 2586085 h 2996751"/>
                <a:gd name="connsiteX5" fmla="*/ 3424301 w 3424301"/>
                <a:gd name="connsiteY5" fmla="*/ 2995086 h 2996751"/>
                <a:gd name="connsiteX6" fmla="*/ 3267659 w 3424301"/>
                <a:gd name="connsiteY6" fmla="*/ 2995086 h 2996751"/>
                <a:gd name="connsiteX7" fmla="*/ 2628654 w 3424301"/>
                <a:gd name="connsiteY7" fmla="*/ 2730009 h 2996751"/>
                <a:gd name="connsiteX8" fmla="*/ 2569176 w 3424301"/>
                <a:gd name="connsiteY8" fmla="*/ 2657943 h 2996751"/>
                <a:gd name="connsiteX9" fmla="*/ 2618741 w 3424301"/>
                <a:gd name="connsiteY9" fmla="*/ 2597891 h 2996751"/>
                <a:gd name="connsiteX10" fmla="*/ 2773309 w 3424301"/>
                <a:gd name="connsiteY10" fmla="*/ 2092731 h 2996751"/>
                <a:gd name="connsiteX11" fmla="*/ 2773309 w 3424301"/>
                <a:gd name="connsiteY11" fmla="*/ 904020 h 2996751"/>
                <a:gd name="connsiteX12" fmla="*/ 1554397 w 3424301"/>
                <a:gd name="connsiteY12" fmla="*/ 0 h 2996751"/>
                <a:gd name="connsiteX13" fmla="*/ 1870223 w 3424301"/>
                <a:gd name="connsiteY13" fmla="*/ 0 h 2996751"/>
                <a:gd name="connsiteX14" fmla="*/ 2509168 w 3424301"/>
                <a:gd name="connsiteY14" fmla="*/ 265025 h 2996751"/>
                <a:gd name="connsiteX15" fmla="*/ 2568465 w 3424301"/>
                <a:gd name="connsiteY15" fmla="*/ 336856 h 2996751"/>
                <a:gd name="connsiteX16" fmla="*/ 2619650 w 3424301"/>
                <a:gd name="connsiteY16" fmla="*/ 398860 h 2996751"/>
                <a:gd name="connsiteX17" fmla="*/ 2769583 w 3424301"/>
                <a:gd name="connsiteY17" fmla="*/ 811696 h 2996751"/>
                <a:gd name="connsiteX18" fmla="*/ 2773941 w 3424301"/>
                <a:gd name="connsiteY18" fmla="*/ 897739 h 2996751"/>
                <a:gd name="connsiteX19" fmla="*/ 2773308 w 3424301"/>
                <a:gd name="connsiteY19" fmla="*/ 904020 h 2996751"/>
                <a:gd name="connsiteX20" fmla="*/ 2773308 w 3424301"/>
                <a:gd name="connsiteY20" fmla="*/ 2092731 h 2996751"/>
                <a:gd name="connsiteX21" fmla="*/ 2618740 w 3424301"/>
                <a:gd name="connsiteY21" fmla="*/ 2597891 h 2996751"/>
                <a:gd name="connsiteX22" fmla="*/ 2569175 w 3424301"/>
                <a:gd name="connsiteY22" fmla="*/ 2657943 h 2996751"/>
                <a:gd name="connsiteX23" fmla="*/ 2518190 w 3424301"/>
                <a:gd name="connsiteY23" fmla="*/ 2596166 h 2996751"/>
                <a:gd name="connsiteX24" fmla="*/ 2363622 w 3424301"/>
                <a:gd name="connsiteY24" fmla="*/ 2091066 h 2996751"/>
                <a:gd name="connsiteX25" fmla="*/ 2363622 w 3424301"/>
                <a:gd name="connsiteY25" fmla="*/ 904020 h 2996751"/>
                <a:gd name="connsiteX26" fmla="*/ 2362989 w 3424301"/>
                <a:gd name="connsiteY26" fmla="*/ 897739 h 2996751"/>
                <a:gd name="connsiteX27" fmla="*/ 2353600 w 3424301"/>
                <a:gd name="connsiteY27" fmla="*/ 804549 h 2996751"/>
                <a:gd name="connsiteX28" fmla="*/ 1870223 w 3424301"/>
                <a:gd name="connsiteY28" fmla="*/ 410666 h 2996751"/>
                <a:gd name="connsiteX29" fmla="*/ 1554397 w 3424301"/>
                <a:gd name="connsiteY29" fmla="*/ 410666 h 2996751"/>
                <a:gd name="connsiteX30" fmla="*/ 1071020 w 3424301"/>
                <a:gd name="connsiteY30" fmla="*/ 804549 h 2996751"/>
                <a:gd name="connsiteX31" fmla="*/ 1061607 w 3424301"/>
                <a:gd name="connsiteY31" fmla="*/ 897970 h 2996751"/>
                <a:gd name="connsiteX32" fmla="*/ 1060998 w 3424301"/>
                <a:gd name="connsiteY32" fmla="*/ 904020 h 2996751"/>
                <a:gd name="connsiteX33" fmla="*/ 1060998 w 3424301"/>
                <a:gd name="connsiteY33" fmla="*/ 2092731 h 2996751"/>
                <a:gd name="connsiteX34" fmla="*/ 906430 w 3424301"/>
                <a:gd name="connsiteY34" fmla="*/ 2597891 h 2996751"/>
                <a:gd name="connsiteX35" fmla="*/ 856872 w 3424301"/>
                <a:gd name="connsiteY35" fmla="*/ 2657934 h 2996751"/>
                <a:gd name="connsiteX36" fmla="*/ 795967 w 3424301"/>
                <a:gd name="connsiteY36" fmla="*/ 2731726 h 2996751"/>
                <a:gd name="connsiteX37" fmla="*/ 156962 w 3424301"/>
                <a:gd name="connsiteY37" fmla="*/ 2996751 h 2996751"/>
                <a:gd name="connsiteX38" fmla="*/ 0 w 3424301"/>
                <a:gd name="connsiteY38" fmla="*/ 2996751 h 2996751"/>
                <a:gd name="connsiteX39" fmla="*/ 0 w 3424301"/>
                <a:gd name="connsiteY39" fmla="*/ 2586085 h 2996751"/>
                <a:gd name="connsiteX40" fmla="*/ 156962 w 3424301"/>
                <a:gd name="connsiteY40" fmla="*/ 2586085 h 2996751"/>
                <a:gd name="connsiteX41" fmla="*/ 650361 w 3424301"/>
                <a:gd name="connsiteY41" fmla="*/ 2092731 h 2996751"/>
                <a:gd name="connsiteX42" fmla="*/ 650361 w 3424301"/>
                <a:gd name="connsiteY42" fmla="*/ 904020 h 2996751"/>
                <a:gd name="connsiteX43" fmla="*/ 650677 w 3424301"/>
                <a:gd name="connsiteY43" fmla="*/ 897773 h 2996751"/>
                <a:gd name="connsiteX44" fmla="*/ 655037 w 3424301"/>
                <a:gd name="connsiteY44" fmla="*/ 811696 h 2996751"/>
                <a:gd name="connsiteX45" fmla="*/ 804971 w 3424301"/>
                <a:gd name="connsiteY45" fmla="*/ 398860 h 2996751"/>
                <a:gd name="connsiteX46" fmla="*/ 856151 w 3424301"/>
                <a:gd name="connsiteY46" fmla="*/ 336861 h 2996751"/>
                <a:gd name="connsiteX47" fmla="*/ 915452 w 3424301"/>
                <a:gd name="connsiteY47" fmla="*/ 265025 h 2996751"/>
                <a:gd name="connsiteX48" fmla="*/ 1554397 w 3424301"/>
                <a:gd name="connsiteY48" fmla="*/ 0 h 299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424301" h="2996751">
                  <a:moveTo>
                    <a:pt x="2773942" y="897739"/>
                  </a:moveTo>
                  <a:lnTo>
                    <a:pt x="2774260" y="904020"/>
                  </a:lnTo>
                  <a:lnTo>
                    <a:pt x="2774260" y="2092731"/>
                  </a:lnTo>
                  <a:cubicBezTo>
                    <a:pt x="2774260" y="2365352"/>
                    <a:pt x="2994958" y="2586085"/>
                    <a:pt x="3267659" y="2586085"/>
                  </a:cubicBezTo>
                  <a:lnTo>
                    <a:pt x="3424301" y="2586085"/>
                  </a:lnTo>
                  <a:lnTo>
                    <a:pt x="3424301" y="2995086"/>
                  </a:lnTo>
                  <a:lnTo>
                    <a:pt x="3267659" y="2995086"/>
                  </a:lnTo>
                  <a:cubicBezTo>
                    <a:pt x="3018343" y="2995086"/>
                    <a:pt x="2792334" y="2893703"/>
                    <a:pt x="2628654" y="2730009"/>
                  </a:cubicBezTo>
                  <a:lnTo>
                    <a:pt x="2569176" y="2657943"/>
                  </a:lnTo>
                  <a:lnTo>
                    <a:pt x="2618741" y="2597891"/>
                  </a:lnTo>
                  <a:cubicBezTo>
                    <a:pt x="2716299" y="2453590"/>
                    <a:pt x="2773309" y="2279716"/>
                    <a:pt x="2773309" y="2092731"/>
                  </a:cubicBezTo>
                  <a:lnTo>
                    <a:pt x="2773309" y="904020"/>
                  </a:lnTo>
                  <a:close/>
                  <a:moveTo>
                    <a:pt x="1554397" y="0"/>
                  </a:moveTo>
                  <a:lnTo>
                    <a:pt x="1870223" y="0"/>
                  </a:lnTo>
                  <a:cubicBezTo>
                    <a:pt x="2119459" y="0"/>
                    <a:pt x="2345468" y="101349"/>
                    <a:pt x="2509168" y="265025"/>
                  </a:cubicBezTo>
                  <a:lnTo>
                    <a:pt x="2568465" y="336856"/>
                  </a:lnTo>
                  <a:lnTo>
                    <a:pt x="2619650" y="398860"/>
                  </a:lnTo>
                  <a:cubicBezTo>
                    <a:pt x="2700964" y="519111"/>
                    <a:pt x="2754122" y="659899"/>
                    <a:pt x="2769583" y="811696"/>
                  </a:cubicBezTo>
                  <a:lnTo>
                    <a:pt x="2773941" y="897739"/>
                  </a:lnTo>
                  <a:lnTo>
                    <a:pt x="2773308" y="904020"/>
                  </a:lnTo>
                  <a:lnTo>
                    <a:pt x="2773308" y="2092731"/>
                  </a:lnTo>
                  <a:cubicBezTo>
                    <a:pt x="2773308" y="2279716"/>
                    <a:pt x="2716298" y="2453590"/>
                    <a:pt x="2618740" y="2597891"/>
                  </a:cubicBezTo>
                  <a:lnTo>
                    <a:pt x="2569175" y="2657943"/>
                  </a:lnTo>
                  <a:lnTo>
                    <a:pt x="2518190" y="2596166"/>
                  </a:lnTo>
                  <a:cubicBezTo>
                    <a:pt x="2420632" y="2451860"/>
                    <a:pt x="2363622" y="2277999"/>
                    <a:pt x="2363622" y="2091066"/>
                  </a:cubicBezTo>
                  <a:lnTo>
                    <a:pt x="2363622" y="904020"/>
                  </a:lnTo>
                  <a:lnTo>
                    <a:pt x="2362989" y="897739"/>
                  </a:lnTo>
                  <a:lnTo>
                    <a:pt x="2353600" y="804549"/>
                  </a:lnTo>
                  <a:cubicBezTo>
                    <a:pt x="2307600" y="579665"/>
                    <a:pt x="2108698" y="410666"/>
                    <a:pt x="1870223" y="410666"/>
                  </a:cubicBezTo>
                  <a:lnTo>
                    <a:pt x="1554397" y="410666"/>
                  </a:lnTo>
                  <a:cubicBezTo>
                    <a:pt x="1315922" y="410666"/>
                    <a:pt x="1117019" y="579665"/>
                    <a:pt x="1071020" y="804549"/>
                  </a:cubicBezTo>
                  <a:lnTo>
                    <a:pt x="1061607" y="897970"/>
                  </a:lnTo>
                  <a:lnTo>
                    <a:pt x="1060998" y="904020"/>
                  </a:lnTo>
                  <a:lnTo>
                    <a:pt x="1060998" y="2092731"/>
                  </a:lnTo>
                  <a:cubicBezTo>
                    <a:pt x="1060998" y="2279716"/>
                    <a:pt x="1003988" y="2453590"/>
                    <a:pt x="906430" y="2597891"/>
                  </a:cubicBezTo>
                  <a:lnTo>
                    <a:pt x="856872" y="2657934"/>
                  </a:lnTo>
                  <a:lnTo>
                    <a:pt x="795967" y="2731726"/>
                  </a:lnTo>
                  <a:cubicBezTo>
                    <a:pt x="632286" y="2895403"/>
                    <a:pt x="406277" y="2996751"/>
                    <a:pt x="156962" y="2996751"/>
                  </a:cubicBezTo>
                  <a:lnTo>
                    <a:pt x="0" y="2996751"/>
                  </a:lnTo>
                  <a:lnTo>
                    <a:pt x="0" y="2586085"/>
                  </a:lnTo>
                  <a:lnTo>
                    <a:pt x="156962" y="2586085"/>
                  </a:lnTo>
                  <a:cubicBezTo>
                    <a:pt x="429663" y="2586085"/>
                    <a:pt x="650361" y="2365352"/>
                    <a:pt x="650361" y="2092731"/>
                  </a:cubicBezTo>
                  <a:lnTo>
                    <a:pt x="650361" y="904020"/>
                  </a:lnTo>
                  <a:lnTo>
                    <a:pt x="650677" y="897773"/>
                  </a:lnTo>
                  <a:lnTo>
                    <a:pt x="655037" y="811696"/>
                  </a:lnTo>
                  <a:cubicBezTo>
                    <a:pt x="670498" y="659899"/>
                    <a:pt x="723656" y="519111"/>
                    <a:pt x="804971" y="398860"/>
                  </a:cubicBezTo>
                  <a:lnTo>
                    <a:pt x="856151" y="336861"/>
                  </a:lnTo>
                  <a:lnTo>
                    <a:pt x="915452" y="265025"/>
                  </a:lnTo>
                  <a:cubicBezTo>
                    <a:pt x="1079152" y="101349"/>
                    <a:pt x="1305161" y="0"/>
                    <a:pt x="1554397" y="0"/>
                  </a:cubicBezTo>
                  <a:close/>
                </a:path>
              </a:pathLst>
            </a:custGeom>
            <a:solidFill>
              <a:srgbClr val="05649F"/>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pPr>
                <a:defRPr sz="3000">
                  <a:solidFill>
                    <a:srgbClr val="FFFFFF"/>
                  </a:solidFill>
                </a:defRPr>
              </a:pPr>
              <a:endParaRPr sz="3600"/>
            </a:p>
          </p:txBody>
        </p:sp>
        <p:sp>
          <p:nvSpPr>
            <p:cNvPr id="88" name="Freeform: Shape 26">
              <a:extLst>
                <a:ext uri="{FF2B5EF4-FFF2-40B4-BE49-F238E27FC236}">
                  <a16:creationId xmlns:a16="http://schemas.microsoft.com/office/drawing/2014/main" id="{59E48EF1-3AA6-4C82-A4A4-2E3F50AB3421}"/>
                </a:ext>
              </a:extLst>
            </p:cNvPr>
            <p:cNvSpPr/>
            <p:nvPr/>
          </p:nvSpPr>
          <p:spPr>
            <a:xfrm>
              <a:off x="2233224" y="1811523"/>
              <a:ext cx="1918042" cy="2996755"/>
            </a:xfrm>
            <a:custGeom>
              <a:avLst/>
              <a:gdLst>
                <a:gd name="connsiteX0" fmla="*/ 904056 w 1918042"/>
                <a:gd name="connsiteY0" fmla="*/ 0 h 2996755"/>
                <a:gd name="connsiteX1" fmla="*/ 1219750 w 1918042"/>
                <a:gd name="connsiteY1" fmla="*/ 0 h 2996755"/>
                <a:gd name="connsiteX2" fmla="*/ 1858747 w 1918042"/>
                <a:gd name="connsiteY2" fmla="*/ 265025 h 2996755"/>
                <a:gd name="connsiteX3" fmla="*/ 1918042 w 1918042"/>
                <a:gd name="connsiteY3" fmla="*/ 336861 h 2996755"/>
                <a:gd name="connsiteX4" fmla="*/ 1866862 w 1918042"/>
                <a:gd name="connsiteY4" fmla="*/ 398860 h 2996755"/>
                <a:gd name="connsiteX5" fmla="*/ 1716928 w 1918042"/>
                <a:gd name="connsiteY5" fmla="*/ 811696 h 2996755"/>
                <a:gd name="connsiteX6" fmla="*/ 1712568 w 1918042"/>
                <a:gd name="connsiteY6" fmla="*/ 897773 h 2996755"/>
                <a:gd name="connsiteX7" fmla="*/ 1703174 w 1918042"/>
                <a:gd name="connsiteY7" fmla="*/ 804550 h 2996755"/>
                <a:gd name="connsiteX8" fmla="*/ 1219750 w 1918042"/>
                <a:gd name="connsiteY8" fmla="*/ 410667 h 2996755"/>
                <a:gd name="connsiteX9" fmla="*/ 904056 w 1918042"/>
                <a:gd name="connsiteY9" fmla="*/ 410667 h 2996755"/>
                <a:gd name="connsiteX10" fmla="*/ 410608 w 1918042"/>
                <a:gd name="connsiteY10" fmla="*/ 904021 h 2996755"/>
                <a:gd name="connsiteX11" fmla="*/ 410608 w 1918042"/>
                <a:gd name="connsiteY11" fmla="*/ 2092734 h 2996755"/>
                <a:gd name="connsiteX12" fmla="*/ 904056 w 1918042"/>
                <a:gd name="connsiteY12" fmla="*/ 2586089 h 2996755"/>
                <a:gd name="connsiteX13" fmla="*/ 1061004 w 1918042"/>
                <a:gd name="connsiteY13" fmla="*/ 2586089 h 2996755"/>
                <a:gd name="connsiteX14" fmla="*/ 1061004 w 1918042"/>
                <a:gd name="connsiteY14" fmla="*/ 2996755 h 2996755"/>
                <a:gd name="connsiteX15" fmla="*/ 904056 w 1918042"/>
                <a:gd name="connsiteY15" fmla="*/ 2996755 h 2996755"/>
                <a:gd name="connsiteX16" fmla="*/ 0 w 1918042"/>
                <a:gd name="connsiteY16" fmla="*/ 2092734 h 2996755"/>
                <a:gd name="connsiteX17" fmla="*/ 0 w 1918042"/>
                <a:gd name="connsiteY17" fmla="*/ 904021 h 2996755"/>
                <a:gd name="connsiteX18" fmla="*/ 904056 w 1918042"/>
                <a:gd name="connsiteY18" fmla="*/ 0 h 299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8042" h="2996755">
                  <a:moveTo>
                    <a:pt x="904056" y="0"/>
                  </a:moveTo>
                  <a:lnTo>
                    <a:pt x="1219750" y="0"/>
                  </a:lnTo>
                  <a:cubicBezTo>
                    <a:pt x="1469042" y="0"/>
                    <a:pt x="1695056" y="101349"/>
                    <a:pt x="1858747" y="265025"/>
                  </a:cubicBezTo>
                  <a:lnTo>
                    <a:pt x="1918042" y="336861"/>
                  </a:lnTo>
                  <a:lnTo>
                    <a:pt x="1866862" y="398860"/>
                  </a:lnTo>
                  <a:cubicBezTo>
                    <a:pt x="1785547" y="519111"/>
                    <a:pt x="1732389" y="659899"/>
                    <a:pt x="1716928" y="811696"/>
                  </a:cubicBezTo>
                  <a:lnTo>
                    <a:pt x="1712568" y="897773"/>
                  </a:lnTo>
                  <a:lnTo>
                    <a:pt x="1703174" y="804550"/>
                  </a:lnTo>
                  <a:cubicBezTo>
                    <a:pt x="1657164" y="579666"/>
                    <a:pt x="1458221" y="410667"/>
                    <a:pt x="1219750" y="410667"/>
                  </a:cubicBezTo>
                  <a:lnTo>
                    <a:pt x="904056" y="410667"/>
                  </a:lnTo>
                  <a:cubicBezTo>
                    <a:pt x="631388" y="410667"/>
                    <a:pt x="410608" y="631400"/>
                    <a:pt x="410608" y="904021"/>
                  </a:cubicBezTo>
                  <a:lnTo>
                    <a:pt x="410608" y="2092734"/>
                  </a:lnTo>
                  <a:cubicBezTo>
                    <a:pt x="410608" y="2365355"/>
                    <a:pt x="631388" y="2586089"/>
                    <a:pt x="904056" y="2586089"/>
                  </a:cubicBezTo>
                  <a:lnTo>
                    <a:pt x="1061004" y="2586089"/>
                  </a:lnTo>
                  <a:lnTo>
                    <a:pt x="1061004" y="2996755"/>
                  </a:lnTo>
                  <a:lnTo>
                    <a:pt x="904056" y="2996755"/>
                  </a:lnTo>
                  <a:cubicBezTo>
                    <a:pt x="405470" y="2996755"/>
                    <a:pt x="0" y="2591361"/>
                    <a:pt x="0" y="2092734"/>
                  </a:cubicBezTo>
                  <a:lnTo>
                    <a:pt x="0" y="904021"/>
                  </a:lnTo>
                  <a:cubicBezTo>
                    <a:pt x="0" y="405394"/>
                    <a:pt x="405470" y="0"/>
                    <a:pt x="904056" y="0"/>
                  </a:cubicBezTo>
                  <a:close/>
                </a:path>
              </a:pathLst>
            </a:custGeom>
            <a:solidFill>
              <a:srgbClr val="0B2265"/>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pPr>
                <a:defRPr sz="3000">
                  <a:solidFill>
                    <a:srgbClr val="FFFFFF"/>
                  </a:solidFill>
                </a:defRPr>
              </a:pPr>
              <a:endParaRPr sz="3600"/>
            </a:p>
          </p:txBody>
        </p:sp>
      </p:grpSp>
      <p:sp>
        <p:nvSpPr>
          <p:cNvPr id="36" name="Rectangle 35"/>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38"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9</a:t>
            </a:fld>
            <a:endParaRPr lang="en-GB"/>
          </a:p>
        </p:txBody>
      </p:sp>
      <p:grpSp>
        <p:nvGrpSpPr>
          <p:cNvPr id="39" name="Group 38"/>
          <p:cNvGrpSpPr/>
          <p:nvPr/>
        </p:nvGrpSpPr>
        <p:grpSpPr>
          <a:xfrm>
            <a:off x="272141" y="6226499"/>
            <a:ext cx="5041214" cy="560712"/>
            <a:chOff x="157364" y="6174557"/>
            <a:chExt cx="6473329" cy="720000"/>
          </a:xfrm>
        </p:grpSpPr>
        <p:pic>
          <p:nvPicPr>
            <p:cNvPr id="40" name="Picture 39"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2851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tags/tag1.xml><?xml version="1.0" encoding="utf-8"?>
<p:tagLst xmlns:a="http://schemas.openxmlformats.org/drawingml/2006/main" xmlns:r="http://schemas.openxmlformats.org/officeDocument/2006/relationships" xmlns:p="http://schemas.openxmlformats.org/presentationml/2006/main">
  <p:tag name="TIMING" val="|6"/>
</p:tagLst>
</file>

<file path=ppt/tags/tag2.xml><?xml version="1.0" encoding="utf-8"?>
<p:tagLst xmlns:a="http://schemas.openxmlformats.org/drawingml/2006/main" xmlns:r="http://schemas.openxmlformats.org/officeDocument/2006/relationships" xmlns:p="http://schemas.openxmlformats.org/presentationml/2006/main">
  <p:tag name="TIMING" val="|4|6.9|5.7|3.5"/>
</p:tagLst>
</file>

<file path=ppt/tags/tag3.xml><?xml version="1.0" encoding="utf-8"?>
<p:tagLst xmlns:a="http://schemas.openxmlformats.org/drawingml/2006/main" xmlns:r="http://schemas.openxmlformats.org/officeDocument/2006/relationships" xmlns:p="http://schemas.openxmlformats.org/presentationml/2006/main">
  <p:tag name="TIMING"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45843</TotalTime>
  <Words>989</Words>
  <Application>Microsoft Office PowerPoint</Application>
  <PresentationFormat>Widescreen</PresentationFormat>
  <Paragraphs>118</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Novel Acceleration Activities in the QUASAR Group</vt:lpstr>
      <vt:lpstr>Overview</vt:lpstr>
      <vt:lpstr>Core Areas of Activity</vt:lpstr>
      <vt:lpstr>AWAKE - Diagnostics</vt:lpstr>
      <vt:lpstr>AWAKE - Simulations</vt:lpstr>
      <vt:lpstr>PowerPoint Presentation</vt:lpstr>
      <vt:lpstr>EuPRAXIA</vt:lpstr>
      <vt:lpstr>Future targets – Research Strategy</vt:lpstr>
      <vt:lpstr>Future targets – Research Strategy</vt:lpstr>
      <vt:lpstr>Discussion!</vt:lpstr>
      <vt:lpstr>Thank you! Discussion time!</vt:lpstr>
      <vt:lpstr>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Wolfenden, Joseph (Cockcroft Inst,DL,-)</dc:creator>
  <cp:lastModifiedBy>Wolfenden, Joseph (Cockcroft Inst,DL,-)</cp:lastModifiedBy>
  <cp:revision>275</cp:revision>
  <dcterms:created xsi:type="dcterms:W3CDTF">2020-12-02T15:08:28Z</dcterms:created>
  <dcterms:modified xsi:type="dcterms:W3CDTF">2022-05-23T20:26:25Z</dcterms:modified>
</cp:coreProperties>
</file>