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5" r:id="rId4"/>
    <p:sldId id="262" r:id="rId5"/>
    <p:sldId id="260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title">
            <a:extLst>
              <a:ext uri="{FF2B5EF4-FFF2-40B4-BE49-F238E27FC236}">
                <a16:creationId xmlns:a16="http://schemas.microsoft.com/office/drawing/2014/main" id="{4B30B3C2-553B-41B4-A075-5200D57D03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6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7416800" y="2286000"/>
            <a:ext cx="44704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7416800" y="3505200"/>
            <a:ext cx="44704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58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5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>
            <a:extLst>
              <a:ext uri="{FF2B5EF4-FFF2-40B4-BE49-F238E27FC236}">
                <a16:creationId xmlns:a16="http://schemas.microsoft.com/office/drawing/2014/main" id="{0C3D436B-D161-4E25-A9CC-173682BEEF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019801"/>
            <a:ext cx="2540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9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76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508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08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6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77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62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80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20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84604-7DE9-4336-89E9-50842F677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B34B9E-8A54-4D94-A015-0546BBFA9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10363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41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kri.org/what-we-offer/creating-world-class-research-and-innovation-infrastructure/digital-research-infrastructu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07D7BE3-CA13-40E4-957C-3D98CA3299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51330" y="1192823"/>
            <a:ext cx="44704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Digital</a:t>
            </a:r>
            <a:br>
              <a:rPr lang="en-US" altLang="en-US" sz="3200" dirty="0"/>
            </a:br>
            <a:r>
              <a:rPr lang="en-US" altLang="en-US" sz="2400" dirty="0"/>
              <a:t>Research, education and more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3266648-F099-4E3D-8170-3D69A057AF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251330" y="2324100"/>
            <a:ext cx="3352800" cy="457200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Egidijus Kukstas</a:t>
            </a:r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0DAB6C69-5B44-4D2F-A32B-41A855FC0D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1328" y="1494691"/>
            <a:ext cx="2" cy="1143001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6524-E570-4058-8C7A-3666E4FE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this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4784C-2448-4F62-A699-BD7FB411A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59569"/>
            <a:ext cx="10363200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Establish what is meant by ‘Digital infrastructure’, ‘Digital education’,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Look at what UKRI considers as DI and how it aligns with our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List the resources we have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Review our activities which involve Digital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Prompt a critical analysis and discussion about our engagement and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0085BF-416E-4FA1-97FC-2E330FB2E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BAB8D9-1710-4543-83CD-A442EC1FA3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3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C437-D9B8-44EF-9E52-131B343B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267C-7058-4F13-8936-781CC638D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340578"/>
          </a:xfrm>
        </p:spPr>
        <p:txBody>
          <a:bodyPr/>
          <a:lstStyle/>
          <a:p>
            <a:pPr marL="0" indent="0"/>
            <a:r>
              <a:rPr lang="en-GB" sz="2400" dirty="0"/>
              <a:t>Digital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Two-fold meaning: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Having the necessary training to take advantage of Digital Infrastructure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Having the learning resources to ‘plug the gaps’ where necessary</a:t>
            </a:r>
          </a:p>
          <a:p>
            <a:pPr marL="0" indent="0"/>
            <a:r>
              <a:rPr lang="en-GB" sz="2600" dirty="0"/>
              <a:t>Digital Infrastructure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necessary tools to do your research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Computing and storage resources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Software licenses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Access to data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Access to expertise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CE6DA5-28CC-4743-AAF4-E68294A235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C8ACED-539D-4636-9EC7-18618BEEC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3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C437-D9B8-44EF-9E52-131B343B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Research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267C-7058-4F13-8936-781CC638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UKRI’s view of what it 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large scale compute facilities, including high-throughput, high-performance, and cloud computing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data storage facilities, repositories, stewardship and 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software and shared code libraries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mechanisms for access, such as networks and user authentication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people: the users, and the experts who develop and maintain these powerful resources</a:t>
            </a:r>
          </a:p>
          <a:p>
            <a:pPr marL="0" indent="0"/>
            <a:endParaRPr lang="en-GB" sz="2400" dirty="0"/>
          </a:p>
          <a:p>
            <a:pPr marL="0" indent="0"/>
            <a:r>
              <a:rPr lang="en-GB" sz="1400" dirty="0">
                <a:hlinkClick r:id="rId2"/>
              </a:rPr>
              <a:t>https://www.ukri.org/what-we-offer/creating-world-class-research-and-innovation-infrastructure/digital-research-infrastructure/</a:t>
            </a: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BDFD2-6FF3-4972-ACC0-6EF9D8F015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6127E2-BACF-48A4-903C-2A8CA08D69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2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FABA-E10F-474B-AE4F-94F92317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Available resources to the QUASAR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16B98-D29F-453D-93B9-2487FB00C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Personal computing devices (Windows, Linux, Mac)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Semi-dedicated workstations (Windows, Linux)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High Throughput Computing: Condor (Windows)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Computing clusters: Barkla, STFC, CERN, N8, etc. (Linux)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Storage and backup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Software licences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Teleconferencing facilities (OLL, CI, and CERN)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Courses (online and on-site), lecture materials, LinkedIn learning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042025-C1D4-4E73-85B5-4D299F1376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119CA-1C5D-4062-ACDB-ECFFF15C61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9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CB40-0BC5-419F-905A-1D5120BE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it mean for the QUASAR group?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751F3-1D2E-4961-85DC-F2A7F816D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/>
              <a:t>We can engage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Data analysis for lab-based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Large-scale analysis and modelling efforts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Simulation campaigns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Online lectures, material, forums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Virtual seminars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Online communication and collaboration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90382-3631-40CB-B555-4C8EC0078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29163-338F-46BC-A770-35D0F03CB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0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61E8-F24D-40CE-82DE-CF7C8C88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634D-0C51-444F-B0E7-F09287974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5460023" cy="4953000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X-ray source simulation and device design</a:t>
            </a:r>
          </a:p>
          <a:p>
            <a:r>
              <a:rPr lang="en-GB" dirty="0"/>
              <a:t>DMD-based beam imaging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Beam transport simulation</a:t>
            </a:r>
          </a:p>
          <a:p>
            <a:r>
              <a:rPr lang="en-GB" dirty="0"/>
              <a:t>Gas jet monitor development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AWAKE PWFA simulations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Medical image analysis</a:t>
            </a:r>
          </a:p>
          <a:p>
            <a:r>
              <a:rPr lang="en-GB" dirty="0"/>
              <a:t>PERLE design</a:t>
            </a:r>
          </a:p>
          <a:p>
            <a:r>
              <a:rPr lang="en-GB" dirty="0"/>
              <a:t>ELENA cooler cathode characterisation</a:t>
            </a:r>
          </a:p>
          <a:p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Betatron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radiation and plasma simulations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Optics measurement and correction @ LHC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Antimatter capture system design</a:t>
            </a:r>
          </a:p>
          <a:p>
            <a:r>
              <a:rPr lang="en-GB" dirty="0"/>
              <a:t>TESS – electron beam generation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Dielectric laser acceleration simulations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77179B-8240-48C1-B4C4-8A204D60B38A}"/>
              </a:ext>
            </a:extLst>
          </p:cNvPr>
          <p:cNvSpPr txBox="1">
            <a:spLocks/>
          </p:cNvSpPr>
          <p:nvPr/>
        </p:nvSpPr>
        <p:spPr bwMode="auto">
          <a:xfrm>
            <a:off x="6731977" y="1289538"/>
            <a:ext cx="546002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kern="0" dirty="0"/>
              <a:t>PCB design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Solid-state target acceleration simulations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Beam loss calibration and pattern recognition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Secondary Emission Monitor optimisation</a:t>
            </a:r>
          </a:p>
          <a:p>
            <a:r>
              <a:rPr lang="en-GB" kern="0" dirty="0"/>
              <a:t>Beam-induced fluorescence monitor development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AWAKE diagnostic studies</a:t>
            </a:r>
          </a:p>
          <a:p>
            <a:r>
              <a:rPr lang="en-GB" kern="0" dirty="0"/>
              <a:t>Gas-jet based monitor applications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Beam diagnostics design</a:t>
            </a:r>
          </a:p>
          <a:p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Machine learning-based analysis of data</a:t>
            </a:r>
          </a:p>
          <a:p>
            <a:r>
              <a:rPr lang="en-GB" kern="0" dirty="0"/>
              <a:t>Beam dynamics studies</a:t>
            </a:r>
          </a:p>
          <a:p>
            <a:endParaRPr lang="en-GB" kern="0" dirty="0"/>
          </a:p>
          <a:p>
            <a:endParaRPr lang="en-GB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Projects in blue leverage digital infrastructure</a:t>
            </a:r>
          </a:p>
          <a:p>
            <a:endParaRPr lang="en-GB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EEC594-5E6F-4B32-925B-9C125D7D4E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C84D44-24C2-45D2-A41D-0D68A854EE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0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A14D-AEEA-48C2-8908-02B2B518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8343-C022-4164-BF3F-1A69DF85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2502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Do we have enough resources available? Is there anything missing?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Do we take advantage of the available resources?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Is there enough training and guidance in this area?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How often do we engage with the available training?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Is the current focus on digital/numerical research sufficient? Is it too much?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Where do we see our research going in the next few years and what do we need to achieve it? Is DI one of them?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How do we find the right balance between lab-based and digital research?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5F23F2-39FF-4D8D-BA42-3E238B57FC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91" b="22335"/>
          <a:stretch/>
        </p:blipFill>
        <p:spPr>
          <a:xfrm>
            <a:off x="10461042" y="5964600"/>
            <a:ext cx="1288594" cy="72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4EF5F5-BBB2-4B61-9772-F90B1728A9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5843564"/>
            <a:ext cx="1410509" cy="9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5214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495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Blank Presentation</vt:lpstr>
      <vt:lpstr>Digital Research, education and more</vt:lpstr>
      <vt:lpstr>What’s this about?</vt:lpstr>
      <vt:lpstr>Digital</vt:lpstr>
      <vt:lpstr>Digital Research Infrastructure</vt:lpstr>
      <vt:lpstr>Available resources to the QUASAR group</vt:lpstr>
      <vt:lpstr>What does it mean for the QUASAR group?</vt:lpstr>
      <vt:lpstr>Overview of projects</vt:lpstr>
      <vt:lpstr>Some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infrastructure</dc:title>
  <dc:creator>Kukstas, Egidijus</dc:creator>
  <cp:lastModifiedBy>Kukstas, Egidijus</cp:lastModifiedBy>
  <cp:revision>18</cp:revision>
  <dcterms:created xsi:type="dcterms:W3CDTF">2022-05-18T14:51:21Z</dcterms:created>
  <dcterms:modified xsi:type="dcterms:W3CDTF">2022-05-23T12:50:03Z</dcterms:modified>
</cp:coreProperties>
</file>