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CB2D34-3A65-47AE-9961-5B0A667B23C0}" v="3" dt="2022-05-18T10:18:40.7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3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6/11/relationships/changesInfo" Target="changesInfos/changesInfo1.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anca Veglia" userId="e47600eb0524df1c" providerId="LiveId" clId="{26CB2D34-3A65-47AE-9961-5B0A667B23C0}"/>
    <pc:docChg chg="custSel modSld">
      <pc:chgData name="Bianca Veglia" userId="e47600eb0524df1c" providerId="LiveId" clId="{26CB2D34-3A65-47AE-9961-5B0A667B23C0}" dt="2022-05-18T10:18:40.754" v="226" actId="14100"/>
      <pc:docMkLst>
        <pc:docMk/>
      </pc:docMkLst>
      <pc:sldChg chg="addSp modSp mod">
        <pc:chgData name="Bianca Veglia" userId="e47600eb0524df1c" providerId="LiveId" clId="{26CB2D34-3A65-47AE-9961-5B0A667B23C0}" dt="2022-05-18T10:18:40.754" v="226" actId="14100"/>
        <pc:sldMkLst>
          <pc:docMk/>
          <pc:sldMk cId="864072321" sldId="257"/>
        </pc:sldMkLst>
        <pc:spChg chg="mod">
          <ac:chgData name="Bianca Veglia" userId="e47600eb0524df1c" providerId="LiveId" clId="{26CB2D34-3A65-47AE-9961-5B0A667B23C0}" dt="2022-05-18T10:17:57.640" v="200" actId="20577"/>
          <ac:spMkLst>
            <pc:docMk/>
            <pc:sldMk cId="864072321" sldId="257"/>
            <ac:spMk id="3" creationId="{C7E8E91A-7876-85DC-1128-264A5DDB158A}"/>
          </ac:spMkLst>
        </pc:spChg>
        <pc:spChg chg="add mod">
          <ac:chgData name="Bianca Veglia" userId="e47600eb0524df1c" providerId="LiveId" clId="{26CB2D34-3A65-47AE-9961-5B0A667B23C0}" dt="2022-05-18T10:18:30.597" v="225" actId="20577"/>
          <ac:spMkLst>
            <pc:docMk/>
            <pc:sldMk cId="864072321" sldId="257"/>
            <ac:spMk id="5" creationId="{C51B5FC7-4A95-4399-8EE6-9066DD29F8BE}"/>
          </ac:spMkLst>
        </pc:spChg>
        <pc:picChg chg="mod">
          <ac:chgData name="Bianca Veglia" userId="e47600eb0524df1c" providerId="LiveId" clId="{26CB2D34-3A65-47AE-9961-5B0A667B23C0}" dt="2022-05-18T10:18:40.754" v="226" actId="14100"/>
          <ac:picMkLst>
            <pc:docMk/>
            <pc:sldMk cId="864072321" sldId="257"/>
            <ac:picMk id="1028" creationId="{8B4CFD6E-7814-0939-79F1-E0481EE48670}"/>
          </ac:picMkLst>
        </pc:picChg>
      </pc:sldChg>
      <pc:sldChg chg="modSp mod">
        <pc:chgData name="Bianca Veglia" userId="e47600eb0524df1c" providerId="LiveId" clId="{26CB2D34-3A65-47AE-9961-5B0A667B23C0}" dt="2022-05-18T10:17:06.133" v="133" actId="20577"/>
        <pc:sldMkLst>
          <pc:docMk/>
          <pc:sldMk cId="3948006922" sldId="258"/>
        </pc:sldMkLst>
        <pc:spChg chg="mod">
          <ac:chgData name="Bianca Veglia" userId="e47600eb0524df1c" providerId="LiveId" clId="{26CB2D34-3A65-47AE-9961-5B0A667B23C0}" dt="2022-05-18T10:17:06.133" v="133" actId="20577"/>
          <ac:spMkLst>
            <pc:docMk/>
            <pc:sldMk cId="3948006922" sldId="258"/>
            <ac:spMk id="3" creationId="{19BC4444-E263-F13E-EF99-FD1D72E3AD3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F1C56-8A72-4858-851C-F15B634C74F2}"/>
              </a:ext>
            </a:extLst>
          </p:cNvPr>
          <p:cNvSpPr>
            <a:spLocks noGrp="1"/>
          </p:cNvSpPr>
          <p:nvPr>
            <p:ph type="ctrTitle"/>
          </p:nvPr>
        </p:nvSpPr>
        <p:spPr>
          <a:xfrm>
            <a:off x="1485900" y="1122362"/>
            <a:ext cx="8609322" cy="3744209"/>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1834EB-45A5-426C-824A-8F07CA8F6DBE}"/>
              </a:ext>
            </a:extLst>
          </p:cNvPr>
          <p:cNvSpPr>
            <a:spLocks noGrp="1"/>
          </p:cNvSpPr>
          <p:nvPr>
            <p:ph type="subTitle" idx="1"/>
          </p:nvPr>
        </p:nvSpPr>
        <p:spPr>
          <a:xfrm>
            <a:off x="1485900" y="5230134"/>
            <a:ext cx="4610100" cy="942065"/>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293D55F2-5374-4778-B1EE-98996792D07B}"/>
              </a:ext>
            </a:extLst>
          </p:cNvPr>
          <p:cNvSpPr>
            <a:spLocks noGrp="1"/>
          </p:cNvSpPr>
          <p:nvPr>
            <p:ph type="dt" sz="half" idx="10"/>
          </p:nvPr>
        </p:nvSpPr>
        <p:spPr/>
        <p:txBody>
          <a:bodyPr/>
          <a:lstStyle/>
          <a:p>
            <a:fld id="{8C1E1FAD-7351-4908-963A-08EA8E4AB7A0}" type="datetimeFigureOut">
              <a:rPr lang="en-US" smtClean="0"/>
              <a:t>5/23/2022</a:t>
            </a:fld>
            <a:endParaRPr lang="en-US"/>
          </a:p>
        </p:txBody>
      </p:sp>
      <p:sp>
        <p:nvSpPr>
          <p:cNvPr id="5" name="Footer Placeholder 4">
            <a:extLst>
              <a:ext uri="{FF2B5EF4-FFF2-40B4-BE49-F238E27FC236}">
                <a16:creationId xmlns:a16="http://schemas.microsoft.com/office/drawing/2014/main" id="{944044F8-E727-4D63-B6D6-26482F83D3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141F76-D956-4205-AD99-E91FD5FCC027}"/>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734006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A6D4F-1C6D-40FB-9A92-C86C4E15C0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67BDDB-F95B-4041-AA53-71BBCB26D9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977052-C8EA-459E-9E10-8EE28C50E166}"/>
              </a:ext>
            </a:extLst>
          </p:cNvPr>
          <p:cNvSpPr>
            <a:spLocks noGrp="1"/>
          </p:cNvSpPr>
          <p:nvPr>
            <p:ph type="dt" sz="half" idx="10"/>
          </p:nvPr>
        </p:nvSpPr>
        <p:spPr/>
        <p:txBody>
          <a:bodyPr/>
          <a:lstStyle/>
          <a:p>
            <a:fld id="{8C1E1FAD-7351-4908-963A-08EA8E4AB7A0}" type="datetimeFigureOut">
              <a:rPr lang="en-US" smtClean="0"/>
              <a:t>5/23/2022</a:t>
            </a:fld>
            <a:endParaRPr lang="en-US"/>
          </a:p>
        </p:txBody>
      </p:sp>
      <p:sp>
        <p:nvSpPr>
          <p:cNvPr id="5" name="Footer Placeholder 4">
            <a:extLst>
              <a:ext uri="{FF2B5EF4-FFF2-40B4-BE49-F238E27FC236}">
                <a16:creationId xmlns:a16="http://schemas.microsoft.com/office/drawing/2014/main" id="{1F3E6650-E3AD-4C98-88FE-F5152966FE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54FED5-B228-4E3C-BFEE-0BC47D950694}"/>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592014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0A243A-5463-4C65-85DA-03BECDAE63E2}"/>
              </a:ext>
            </a:extLst>
          </p:cNvPr>
          <p:cNvSpPr>
            <a:spLocks noGrp="1"/>
          </p:cNvSpPr>
          <p:nvPr>
            <p:ph type="title" orient="vert"/>
          </p:nvPr>
        </p:nvSpPr>
        <p:spPr>
          <a:xfrm>
            <a:off x="8831898" y="897973"/>
            <a:ext cx="2674301" cy="5278989"/>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E10153C-6948-4108-8FF1-033F66D4CABA}"/>
              </a:ext>
            </a:extLst>
          </p:cNvPr>
          <p:cNvSpPr>
            <a:spLocks noGrp="1"/>
          </p:cNvSpPr>
          <p:nvPr>
            <p:ph type="body" orient="vert" idx="1"/>
          </p:nvPr>
        </p:nvSpPr>
        <p:spPr>
          <a:xfrm>
            <a:off x="838200" y="854169"/>
            <a:ext cx="7734300" cy="532279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9345988-B24C-46FE-87B0-55D4FB7CBC42}"/>
              </a:ext>
            </a:extLst>
          </p:cNvPr>
          <p:cNvSpPr>
            <a:spLocks noGrp="1"/>
          </p:cNvSpPr>
          <p:nvPr>
            <p:ph type="dt" sz="half" idx="10"/>
          </p:nvPr>
        </p:nvSpPr>
        <p:spPr/>
        <p:txBody>
          <a:bodyPr/>
          <a:lstStyle/>
          <a:p>
            <a:fld id="{8C1E1FAD-7351-4908-963A-08EA8E4AB7A0}" type="datetimeFigureOut">
              <a:rPr lang="en-US" smtClean="0"/>
              <a:t>5/23/2022</a:t>
            </a:fld>
            <a:endParaRPr lang="en-US"/>
          </a:p>
        </p:txBody>
      </p:sp>
      <p:sp>
        <p:nvSpPr>
          <p:cNvPr id="5" name="Footer Placeholder 4">
            <a:extLst>
              <a:ext uri="{FF2B5EF4-FFF2-40B4-BE49-F238E27FC236}">
                <a16:creationId xmlns:a16="http://schemas.microsoft.com/office/drawing/2014/main" id="{493AB2DB-BD1F-41F7-AC5E-57249C270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81E3DB-BDAB-40CA-ABA3-A3662C06881F}"/>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327720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11A1B-E09A-4F93-BC68-B160114AFCEA}"/>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CC8C4A9-27ED-4E86-A256-5009E31342B6}"/>
              </a:ext>
            </a:extLst>
          </p:cNvPr>
          <p:cNvSpPr>
            <a:spLocks noGrp="1"/>
          </p:cNvSpPr>
          <p:nvPr>
            <p:ph idx="1"/>
          </p:nvPr>
        </p:nvSpPr>
        <p:spPr/>
        <p:txBody>
          <a:bodyPr/>
          <a:lstStyle>
            <a:lvl1pPr>
              <a:lnSpc>
                <a:spcPct val="120000"/>
              </a:lnSpc>
              <a:defRPr/>
            </a:lvl1pPr>
            <a:lvl2pPr>
              <a:lnSpc>
                <a:spcPct val="120000"/>
              </a:lnSpc>
              <a:defRPr/>
            </a:lvl2pPr>
            <a:lvl3pPr>
              <a:lnSpc>
                <a:spcPct val="120000"/>
              </a:lnSpc>
              <a:defRPr sz="1400"/>
            </a:lvl3pPr>
            <a:lvl4pPr>
              <a:lnSpc>
                <a:spcPct val="120000"/>
              </a:lnSpc>
              <a:defRPr sz="1200"/>
            </a:lvl4pPr>
            <a:lvl5pPr>
              <a:lnSpc>
                <a:spcPct val="12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85CF91C-8771-4949-A397-928A5743EBC7}"/>
              </a:ext>
            </a:extLst>
          </p:cNvPr>
          <p:cNvSpPr>
            <a:spLocks noGrp="1"/>
          </p:cNvSpPr>
          <p:nvPr>
            <p:ph type="dt" sz="half" idx="10"/>
          </p:nvPr>
        </p:nvSpPr>
        <p:spPr/>
        <p:txBody>
          <a:bodyPr/>
          <a:lstStyle/>
          <a:p>
            <a:fld id="{8C1E1FAD-7351-4908-963A-08EA8E4AB7A0}" type="datetimeFigureOut">
              <a:rPr lang="en-US" smtClean="0"/>
              <a:t>5/23/2022</a:t>
            </a:fld>
            <a:endParaRPr lang="en-US"/>
          </a:p>
        </p:txBody>
      </p:sp>
      <p:sp>
        <p:nvSpPr>
          <p:cNvPr id="5" name="Footer Placeholder 4">
            <a:extLst>
              <a:ext uri="{FF2B5EF4-FFF2-40B4-BE49-F238E27FC236}">
                <a16:creationId xmlns:a16="http://schemas.microsoft.com/office/drawing/2014/main" id="{013EA0ED-4961-4254-B34E-71D14C4E05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497152-BD97-4A72-8B07-CD2BC57B84F6}"/>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861876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4EAF4-C10D-4650-9587-15DA8E9F9C08}"/>
              </a:ext>
            </a:extLst>
          </p:cNvPr>
          <p:cNvSpPr>
            <a:spLocks noGrp="1"/>
          </p:cNvSpPr>
          <p:nvPr>
            <p:ph type="title"/>
          </p:nvPr>
        </p:nvSpPr>
        <p:spPr>
          <a:xfrm>
            <a:off x="1219200" y="1368862"/>
            <a:ext cx="9486900" cy="3679656"/>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BBA1D5C2-6E93-4B23-A0CA-D5D7E735C718}"/>
              </a:ext>
            </a:extLst>
          </p:cNvPr>
          <p:cNvSpPr>
            <a:spLocks noGrp="1"/>
          </p:cNvSpPr>
          <p:nvPr>
            <p:ph type="body" idx="1"/>
          </p:nvPr>
        </p:nvSpPr>
        <p:spPr>
          <a:xfrm>
            <a:off x="1219200" y="5318974"/>
            <a:ext cx="9486900" cy="853225"/>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E815BFB-5D28-4ABE-AD37-0C6C3FD949FE}"/>
              </a:ext>
            </a:extLst>
          </p:cNvPr>
          <p:cNvSpPr>
            <a:spLocks noGrp="1"/>
          </p:cNvSpPr>
          <p:nvPr>
            <p:ph type="dt" sz="half" idx="10"/>
          </p:nvPr>
        </p:nvSpPr>
        <p:spPr/>
        <p:txBody>
          <a:bodyPr/>
          <a:lstStyle/>
          <a:p>
            <a:fld id="{8C1E1FAD-7351-4908-963A-08EA8E4AB7A0}" type="datetimeFigureOut">
              <a:rPr lang="en-US" smtClean="0"/>
              <a:t>5/23/2022</a:t>
            </a:fld>
            <a:endParaRPr lang="en-US"/>
          </a:p>
        </p:txBody>
      </p:sp>
      <p:sp>
        <p:nvSpPr>
          <p:cNvPr id="5" name="Footer Placeholder 4">
            <a:extLst>
              <a:ext uri="{FF2B5EF4-FFF2-40B4-BE49-F238E27FC236}">
                <a16:creationId xmlns:a16="http://schemas.microsoft.com/office/drawing/2014/main" id="{65A4035B-0539-4A03-87C0-22E52C98B2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327ADF-48C9-49CF-BD4D-82399BF64AD3}"/>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158057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A2FB-0310-4935-B7F7-E47876CD4E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987C14-52AB-4AAC-9038-29CF58EA6EA8}"/>
              </a:ext>
            </a:extLst>
          </p:cNvPr>
          <p:cNvSpPr>
            <a:spLocks noGrp="1"/>
          </p:cNvSpPr>
          <p:nvPr>
            <p:ph sz="half" idx="1"/>
          </p:nvPr>
        </p:nvSpPr>
        <p:spPr>
          <a:xfrm>
            <a:off x="1219200" y="2168278"/>
            <a:ext cx="4702921" cy="40086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CB2E45A-DCC0-4701-9D67-EF56AECE3432}"/>
              </a:ext>
            </a:extLst>
          </p:cNvPr>
          <p:cNvSpPr>
            <a:spLocks noGrp="1"/>
          </p:cNvSpPr>
          <p:nvPr>
            <p:ph sz="half" idx="2"/>
          </p:nvPr>
        </p:nvSpPr>
        <p:spPr>
          <a:xfrm>
            <a:off x="6269880" y="2168278"/>
            <a:ext cx="4782699" cy="40086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11AF0813-A167-4D17-AA79-07BD9765FE0D}"/>
              </a:ext>
            </a:extLst>
          </p:cNvPr>
          <p:cNvSpPr>
            <a:spLocks noGrp="1"/>
          </p:cNvSpPr>
          <p:nvPr>
            <p:ph type="dt" sz="half" idx="10"/>
          </p:nvPr>
        </p:nvSpPr>
        <p:spPr/>
        <p:txBody>
          <a:bodyPr/>
          <a:lstStyle/>
          <a:p>
            <a:fld id="{8C1E1FAD-7351-4908-963A-08EA8E4AB7A0}" type="datetimeFigureOut">
              <a:rPr lang="en-US" smtClean="0"/>
              <a:t>5/23/2022</a:t>
            </a:fld>
            <a:endParaRPr lang="en-US"/>
          </a:p>
        </p:txBody>
      </p:sp>
      <p:sp>
        <p:nvSpPr>
          <p:cNvPr id="6" name="Footer Placeholder 5">
            <a:extLst>
              <a:ext uri="{FF2B5EF4-FFF2-40B4-BE49-F238E27FC236}">
                <a16:creationId xmlns:a16="http://schemas.microsoft.com/office/drawing/2014/main" id="{40A940D7-D4C1-4C24-95F3-29A849CEEE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949AB7-007E-4D4D-A2C1-2C5C3310C0B6}"/>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538023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0184-BDFD-48DE-B858-B81887BFD302}"/>
              </a:ext>
            </a:extLst>
          </p:cNvPr>
          <p:cNvSpPr>
            <a:spLocks noGrp="1"/>
          </p:cNvSpPr>
          <p:nvPr>
            <p:ph type="title"/>
          </p:nvPr>
        </p:nvSpPr>
        <p:spPr>
          <a:xfrm>
            <a:off x="1219200" y="365125"/>
            <a:ext cx="9753599" cy="1577975"/>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1724FEB2-6EEC-49D4-9466-0F7A6EDB0CB6}"/>
              </a:ext>
            </a:extLst>
          </p:cNvPr>
          <p:cNvSpPr>
            <a:spLocks noGrp="1"/>
          </p:cNvSpPr>
          <p:nvPr>
            <p:ph type="body" idx="1"/>
          </p:nvPr>
        </p:nvSpPr>
        <p:spPr>
          <a:xfrm>
            <a:off x="1219201" y="2109789"/>
            <a:ext cx="4507931" cy="837257"/>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DE8CF0-BAB6-4BF2-836F-FED0AF88A8AA}"/>
              </a:ext>
            </a:extLst>
          </p:cNvPr>
          <p:cNvSpPr>
            <a:spLocks noGrp="1"/>
          </p:cNvSpPr>
          <p:nvPr>
            <p:ph sz="half" idx="2"/>
          </p:nvPr>
        </p:nvSpPr>
        <p:spPr>
          <a:xfrm>
            <a:off x="1219201" y="3063530"/>
            <a:ext cx="4507930" cy="3126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F0751AB-FCF0-450B-A6DF-9B9A2AD2C24A}"/>
              </a:ext>
            </a:extLst>
          </p:cNvPr>
          <p:cNvSpPr>
            <a:spLocks noGrp="1"/>
          </p:cNvSpPr>
          <p:nvPr>
            <p:ph type="body" sz="quarter" idx="3"/>
          </p:nvPr>
        </p:nvSpPr>
        <p:spPr>
          <a:xfrm>
            <a:off x="6464867" y="2109789"/>
            <a:ext cx="4507932" cy="837257"/>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D3898E7-3130-4CE6-AA11-C9CC8214EA1D}"/>
              </a:ext>
            </a:extLst>
          </p:cNvPr>
          <p:cNvSpPr>
            <a:spLocks noGrp="1"/>
          </p:cNvSpPr>
          <p:nvPr>
            <p:ph sz="quarter" idx="4"/>
          </p:nvPr>
        </p:nvSpPr>
        <p:spPr>
          <a:xfrm>
            <a:off x="6464867" y="3063530"/>
            <a:ext cx="4507932" cy="3126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55D85675-9678-4CB3-9AAB-D727D2B58E7A}"/>
              </a:ext>
            </a:extLst>
          </p:cNvPr>
          <p:cNvSpPr>
            <a:spLocks noGrp="1"/>
          </p:cNvSpPr>
          <p:nvPr>
            <p:ph type="dt" sz="half" idx="10"/>
          </p:nvPr>
        </p:nvSpPr>
        <p:spPr/>
        <p:txBody>
          <a:bodyPr/>
          <a:lstStyle/>
          <a:p>
            <a:fld id="{8C1E1FAD-7351-4908-963A-08EA8E4AB7A0}" type="datetimeFigureOut">
              <a:rPr lang="en-US" smtClean="0"/>
              <a:t>5/23/2022</a:t>
            </a:fld>
            <a:endParaRPr lang="en-US"/>
          </a:p>
        </p:txBody>
      </p:sp>
      <p:sp>
        <p:nvSpPr>
          <p:cNvPr id="8" name="Footer Placeholder 7">
            <a:extLst>
              <a:ext uri="{FF2B5EF4-FFF2-40B4-BE49-F238E27FC236}">
                <a16:creationId xmlns:a16="http://schemas.microsoft.com/office/drawing/2014/main" id="{445F8314-1849-461A-AAF2-BF149646D5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69738E-5865-473C-BAFB-BDB385C06931}"/>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841153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7AC40-59FF-4CE3-B49C-C824A784C5F7}"/>
              </a:ext>
            </a:extLst>
          </p:cNvPr>
          <p:cNvSpPr>
            <a:spLocks noGrp="1"/>
          </p:cNvSpPr>
          <p:nvPr>
            <p:ph type="title"/>
          </p:nvPr>
        </p:nvSpPr>
        <p:spPr>
          <a:xfrm>
            <a:off x="1219200" y="365125"/>
            <a:ext cx="9493249" cy="15779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F92FAB63-E9CE-4359-A54B-07AC7E9BBAE3}"/>
              </a:ext>
            </a:extLst>
          </p:cNvPr>
          <p:cNvSpPr>
            <a:spLocks noGrp="1"/>
          </p:cNvSpPr>
          <p:nvPr>
            <p:ph type="dt" sz="half" idx="10"/>
          </p:nvPr>
        </p:nvSpPr>
        <p:spPr/>
        <p:txBody>
          <a:bodyPr/>
          <a:lstStyle/>
          <a:p>
            <a:fld id="{8C1E1FAD-7351-4908-963A-08EA8E4AB7A0}" type="datetimeFigureOut">
              <a:rPr lang="en-US" smtClean="0"/>
              <a:t>5/23/2022</a:t>
            </a:fld>
            <a:endParaRPr lang="en-US"/>
          </a:p>
        </p:txBody>
      </p:sp>
      <p:sp>
        <p:nvSpPr>
          <p:cNvPr id="4" name="Footer Placeholder 3">
            <a:extLst>
              <a:ext uri="{FF2B5EF4-FFF2-40B4-BE49-F238E27FC236}">
                <a16:creationId xmlns:a16="http://schemas.microsoft.com/office/drawing/2014/main" id="{C7939854-5165-4C41-8DCA-D42DFD7D90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1768E0-4535-4B0D-8B94-4C10740B0A6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596511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4678E3-D115-4E49-9ECB-656CF2319E94}"/>
              </a:ext>
            </a:extLst>
          </p:cNvPr>
          <p:cNvSpPr>
            <a:spLocks noGrp="1"/>
          </p:cNvSpPr>
          <p:nvPr>
            <p:ph type="dt" sz="half" idx="10"/>
          </p:nvPr>
        </p:nvSpPr>
        <p:spPr/>
        <p:txBody>
          <a:bodyPr/>
          <a:lstStyle/>
          <a:p>
            <a:fld id="{8C1E1FAD-7351-4908-963A-08EA8E4AB7A0}" type="datetimeFigureOut">
              <a:rPr lang="en-US" smtClean="0"/>
              <a:t>5/23/2022</a:t>
            </a:fld>
            <a:endParaRPr lang="en-US"/>
          </a:p>
        </p:txBody>
      </p:sp>
      <p:sp>
        <p:nvSpPr>
          <p:cNvPr id="3" name="Footer Placeholder 2">
            <a:extLst>
              <a:ext uri="{FF2B5EF4-FFF2-40B4-BE49-F238E27FC236}">
                <a16:creationId xmlns:a16="http://schemas.microsoft.com/office/drawing/2014/main" id="{E521E6FC-7F84-4673-81D6-B85FE26DA0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80318A-245C-4841-AB57-CEC5CC124D02}"/>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4131245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847B-9D86-47FF-B24A-EEA5F73EA144}"/>
              </a:ext>
            </a:extLst>
          </p:cNvPr>
          <p:cNvSpPr>
            <a:spLocks noGrp="1"/>
          </p:cNvSpPr>
          <p:nvPr>
            <p:ph type="title"/>
          </p:nvPr>
        </p:nvSpPr>
        <p:spPr>
          <a:xfrm>
            <a:off x="1219200" y="457200"/>
            <a:ext cx="3776472" cy="2852928"/>
          </a:xfrm>
        </p:spPr>
        <p:txBody>
          <a:bodyPr anchor="b">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ADAC0675-AD2F-44DC-8FF3-4454258A5908}"/>
              </a:ext>
            </a:extLst>
          </p:cNvPr>
          <p:cNvSpPr>
            <a:spLocks noGrp="1"/>
          </p:cNvSpPr>
          <p:nvPr>
            <p:ph idx="1"/>
          </p:nvPr>
        </p:nvSpPr>
        <p:spPr>
          <a:xfrm>
            <a:off x="5557582" y="987425"/>
            <a:ext cx="5948618"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1D96356-C0F0-4C22-B9B6-C7E0BE4F3702}"/>
              </a:ext>
            </a:extLst>
          </p:cNvPr>
          <p:cNvSpPr>
            <a:spLocks noGrp="1"/>
          </p:cNvSpPr>
          <p:nvPr>
            <p:ph type="body" sz="half" idx="2"/>
          </p:nvPr>
        </p:nvSpPr>
        <p:spPr>
          <a:xfrm>
            <a:off x="1219200" y="3484210"/>
            <a:ext cx="3768934" cy="238477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AF3EFD71-2ACA-4041-9EA2-86E7B81C314D}"/>
              </a:ext>
            </a:extLst>
          </p:cNvPr>
          <p:cNvSpPr>
            <a:spLocks noGrp="1"/>
          </p:cNvSpPr>
          <p:nvPr>
            <p:ph type="dt" sz="half" idx="10"/>
          </p:nvPr>
        </p:nvSpPr>
        <p:spPr/>
        <p:txBody>
          <a:bodyPr/>
          <a:lstStyle/>
          <a:p>
            <a:fld id="{8C1E1FAD-7351-4908-963A-08EA8E4AB7A0}" type="datetimeFigureOut">
              <a:rPr lang="en-US" smtClean="0"/>
              <a:t>5/23/2022</a:t>
            </a:fld>
            <a:endParaRPr lang="en-US"/>
          </a:p>
        </p:txBody>
      </p:sp>
      <p:sp>
        <p:nvSpPr>
          <p:cNvPr id="6" name="Footer Placeholder 5">
            <a:extLst>
              <a:ext uri="{FF2B5EF4-FFF2-40B4-BE49-F238E27FC236}">
                <a16:creationId xmlns:a16="http://schemas.microsoft.com/office/drawing/2014/main" id="{14ECACE3-32A8-4245-97AC-5797C147E7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D63845-314D-499C-BB75-CE9162BE6EE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76222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6D3DB-B1F8-4892-96F7-0BE21DE637CD}"/>
              </a:ext>
            </a:extLst>
          </p:cNvPr>
          <p:cNvSpPr>
            <a:spLocks noGrp="1"/>
          </p:cNvSpPr>
          <p:nvPr>
            <p:ph type="title"/>
          </p:nvPr>
        </p:nvSpPr>
        <p:spPr>
          <a:xfrm>
            <a:off x="1219200" y="457200"/>
            <a:ext cx="3932349" cy="2852670"/>
          </a:xfrm>
        </p:spPr>
        <p:txBody>
          <a:bodyPr anchor="b">
            <a:noAutofit/>
          </a:bodyPr>
          <a:lstStyle>
            <a:lvl1pPr>
              <a:defRPr sz="4000"/>
            </a:lvl1pPr>
          </a:lstStyle>
          <a:p>
            <a:r>
              <a:rPr lang="en-US" dirty="0"/>
              <a:t>Click to edit Master title style</a:t>
            </a:r>
          </a:p>
        </p:txBody>
      </p:sp>
      <p:sp>
        <p:nvSpPr>
          <p:cNvPr id="3" name="Picture Placeholder 2">
            <a:extLst>
              <a:ext uri="{FF2B5EF4-FFF2-40B4-BE49-F238E27FC236}">
                <a16:creationId xmlns:a16="http://schemas.microsoft.com/office/drawing/2014/main" id="{A40AB405-B2E9-4C4B-930C-CF1B63342F1D}"/>
              </a:ext>
            </a:extLst>
          </p:cNvPr>
          <p:cNvSpPr>
            <a:spLocks noGrp="1"/>
          </p:cNvSpPr>
          <p:nvPr>
            <p:ph type="pic" idx="1"/>
          </p:nvPr>
        </p:nvSpPr>
        <p:spPr>
          <a:xfrm>
            <a:off x="5674810" y="657055"/>
            <a:ext cx="5831389" cy="55151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8AF82ED-5295-4670-A3A8-B7813FF4713F}"/>
              </a:ext>
            </a:extLst>
          </p:cNvPr>
          <p:cNvSpPr>
            <a:spLocks noGrp="1"/>
          </p:cNvSpPr>
          <p:nvPr>
            <p:ph type="body" sz="half" idx="2"/>
          </p:nvPr>
        </p:nvSpPr>
        <p:spPr>
          <a:xfrm>
            <a:off x="1219199" y="3484210"/>
            <a:ext cx="3768934" cy="23768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F8BCDD2-4389-41FA-BE68-6805E3290FCE}"/>
              </a:ext>
            </a:extLst>
          </p:cNvPr>
          <p:cNvSpPr>
            <a:spLocks noGrp="1"/>
          </p:cNvSpPr>
          <p:nvPr>
            <p:ph type="dt" sz="half" idx="10"/>
          </p:nvPr>
        </p:nvSpPr>
        <p:spPr/>
        <p:txBody>
          <a:bodyPr/>
          <a:lstStyle/>
          <a:p>
            <a:fld id="{8C1E1FAD-7351-4908-963A-08EA8E4AB7A0}" type="datetimeFigureOut">
              <a:rPr lang="en-US" smtClean="0"/>
              <a:t>5/23/2022</a:t>
            </a:fld>
            <a:endParaRPr lang="en-US"/>
          </a:p>
        </p:txBody>
      </p:sp>
      <p:sp>
        <p:nvSpPr>
          <p:cNvPr id="6" name="Footer Placeholder 5">
            <a:extLst>
              <a:ext uri="{FF2B5EF4-FFF2-40B4-BE49-F238E27FC236}">
                <a16:creationId xmlns:a16="http://schemas.microsoft.com/office/drawing/2014/main" id="{33C1D4C8-D966-41BE-B38F-54B9134FF7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A7339F-1169-4FB1-8FAA-781335ECB2A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886028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104591-A10E-46C3-952B-F25DCBDAD1BC}"/>
              </a:ext>
            </a:extLst>
          </p:cNvPr>
          <p:cNvSpPr>
            <a:spLocks noGrp="1"/>
          </p:cNvSpPr>
          <p:nvPr>
            <p:ph type="title"/>
          </p:nvPr>
        </p:nvSpPr>
        <p:spPr>
          <a:xfrm>
            <a:off x="1219200" y="365125"/>
            <a:ext cx="9493249" cy="1577975"/>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E1F77F62-7300-4B81-8F9B-D040A0EE1797}"/>
              </a:ext>
            </a:extLst>
          </p:cNvPr>
          <p:cNvSpPr>
            <a:spLocks noGrp="1"/>
          </p:cNvSpPr>
          <p:nvPr>
            <p:ph type="body" idx="1"/>
          </p:nvPr>
        </p:nvSpPr>
        <p:spPr>
          <a:xfrm>
            <a:off x="1219200" y="2318032"/>
            <a:ext cx="9493250" cy="385416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6252CF0-2C7E-4A4C-BD7E-B7CEFF0DC458}"/>
              </a:ext>
            </a:extLst>
          </p:cNvPr>
          <p:cNvSpPr>
            <a:spLocks noGrp="1"/>
          </p:cNvSpPr>
          <p:nvPr>
            <p:ph type="dt" sz="half" idx="2"/>
          </p:nvPr>
        </p:nvSpPr>
        <p:spPr>
          <a:xfrm rot="16200000">
            <a:off x="-1029207" y="4680813"/>
            <a:ext cx="2758330" cy="365125"/>
          </a:xfrm>
          <a:prstGeom prst="rect">
            <a:avLst/>
          </a:prstGeom>
        </p:spPr>
        <p:txBody>
          <a:bodyPr vert="horz" lIns="91440" tIns="45720" rIns="91440" bIns="45720" rtlCol="0" anchor="ctr"/>
          <a:lstStyle>
            <a:lvl1pPr algn="l">
              <a:defRPr sz="1100">
                <a:solidFill>
                  <a:schemeClr val="tx1"/>
                </a:solidFill>
              </a:defRPr>
            </a:lvl1pPr>
          </a:lstStyle>
          <a:p>
            <a:fld id="{8C1E1FAD-7351-4908-963A-08EA8E4AB7A0}" type="datetimeFigureOut">
              <a:rPr lang="en-US" smtClean="0"/>
              <a:t>5/23/2022</a:t>
            </a:fld>
            <a:endParaRPr lang="en-US"/>
          </a:p>
        </p:txBody>
      </p:sp>
      <p:sp>
        <p:nvSpPr>
          <p:cNvPr id="5" name="Footer Placeholder 4">
            <a:extLst>
              <a:ext uri="{FF2B5EF4-FFF2-40B4-BE49-F238E27FC236}">
                <a16:creationId xmlns:a16="http://schemas.microsoft.com/office/drawing/2014/main" id="{D2B49E98-61B4-4398-B18F-534336EA1747}"/>
              </a:ext>
            </a:extLst>
          </p:cNvPr>
          <p:cNvSpPr>
            <a:spLocks noGrp="1"/>
          </p:cNvSpPr>
          <p:nvPr>
            <p:ph type="ftr" sz="quarter" idx="3"/>
          </p:nvPr>
        </p:nvSpPr>
        <p:spPr>
          <a:xfrm>
            <a:off x="661112" y="6356350"/>
            <a:ext cx="5509684" cy="365125"/>
          </a:xfrm>
          <a:prstGeom prst="rect">
            <a:avLst/>
          </a:prstGeom>
        </p:spPr>
        <p:txBody>
          <a:bodyPr vert="horz" lIns="91440" tIns="45720" rIns="91440" bIns="45720" rtlCol="0" anchor="ctr"/>
          <a:lstStyle>
            <a:lvl1pPr algn="l">
              <a:defRPr sz="11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A676DC5D-5820-4314-ADE6-9CD1C7D4AB68}"/>
              </a:ext>
            </a:extLst>
          </p:cNvPr>
          <p:cNvSpPr>
            <a:spLocks noGrp="1"/>
          </p:cNvSpPr>
          <p:nvPr>
            <p:ph type="sldNum" sz="quarter" idx="4"/>
          </p:nvPr>
        </p:nvSpPr>
        <p:spPr>
          <a:xfrm>
            <a:off x="10905482" y="6356350"/>
            <a:ext cx="1112082" cy="365125"/>
          </a:xfrm>
          <a:prstGeom prst="rect">
            <a:avLst/>
          </a:prstGeom>
        </p:spPr>
        <p:txBody>
          <a:bodyPr vert="horz" lIns="91440" tIns="45720" rIns="91440" bIns="45720" rtlCol="0" anchor="ctr"/>
          <a:lstStyle>
            <a:lvl1pPr algn="r">
              <a:defRPr sz="1100">
                <a:solidFill>
                  <a:schemeClr val="tx1"/>
                </a:solidFill>
              </a:defRPr>
            </a:lvl1pPr>
          </a:lstStyle>
          <a:p>
            <a:fld id="{1CF2D47E-0AF1-4C27-801F-64E3E5BF7F72}" type="slidenum">
              <a:rPr lang="en-US" smtClean="0"/>
              <a:t>‹#›</a:t>
            </a:fld>
            <a:endParaRPr lang="en-US"/>
          </a:p>
        </p:txBody>
      </p:sp>
      <p:grpSp>
        <p:nvGrpSpPr>
          <p:cNvPr id="7" name="Group 6">
            <a:extLst>
              <a:ext uri="{FF2B5EF4-FFF2-40B4-BE49-F238E27FC236}">
                <a16:creationId xmlns:a16="http://schemas.microsoft.com/office/drawing/2014/main" id="{23F5135F-115E-423C-BE4A-B56C35DC9F3E}"/>
              </a:ext>
            </a:extLst>
          </p:cNvPr>
          <p:cNvGrpSpPr/>
          <p:nvPr/>
        </p:nvGrpSpPr>
        <p:grpSpPr>
          <a:xfrm>
            <a:off x="174436" y="6356005"/>
            <a:ext cx="358083" cy="358083"/>
            <a:chOff x="4135740" y="1745599"/>
            <a:chExt cx="558732" cy="558732"/>
          </a:xfrm>
        </p:grpSpPr>
        <p:grpSp>
          <p:nvGrpSpPr>
            <p:cNvPr id="8" name="Group 7">
              <a:extLst>
                <a:ext uri="{FF2B5EF4-FFF2-40B4-BE49-F238E27FC236}">
                  <a16:creationId xmlns:a16="http://schemas.microsoft.com/office/drawing/2014/main" id="{82C1E318-0F1F-4920-8C7D-FBAC66631B54}"/>
                </a:ext>
              </a:extLst>
            </p:cNvPr>
            <p:cNvGrpSpPr/>
            <p:nvPr/>
          </p:nvGrpSpPr>
          <p:grpSpPr>
            <a:xfrm>
              <a:off x="4135740" y="1745599"/>
              <a:ext cx="558732" cy="558732"/>
              <a:chOff x="1028007" y="1706560"/>
              <a:chExt cx="575710" cy="575710"/>
            </a:xfrm>
          </p:grpSpPr>
          <p:cxnSp>
            <p:nvCxnSpPr>
              <p:cNvPr id="10" name="Straight Connector 9">
                <a:extLst>
                  <a:ext uri="{FF2B5EF4-FFF2-40B4-BE49-F238E27FC236}">
                    <a16:creationId xmlns:a16="http://schemas.microsoft.com/office/drawing/2014/main" id="{DE4A7237-B6EB-4FB7-8B68-7C27438D477D}"/>
                  </a:ext>
                </a:extLst>
              </p:cNvPr>
              <p:cNvCxnSpPr>
                <a:cxnSpLocks/>
              </p:cNvCxnSpPr>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4E00FDE-0838-4B5B-A782-6B6C92DB0A89}"/>
                  </a:ext>
                </a:extLst>
              </p:cNvPr>
              <p:cNvCxnSpPr>
                <a:cxnSpLocks/>
              </p:cNvCxnSpPr>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 name="Oval 8">
              <a:extLst>
                <a:ext uri="{FF2B5EF4-FFF2-40B4-BE49-F238E27FC236}">
                  <a16:creationId xmlns:a16="http://schemas.microsoft.com/office/drawing/2014/main" id="{2BC1B2F3-8E83-4A70-B103-979C67EECED1}"/>
                </a:ext>
              </a:extLst>
            </p:cNvPr>
            <p:cNvSpPr/>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47977517"/>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50" r:id="rId6"/>
    <p:sldLayoutId id="2147483745" r:id="rId7"/>
    <p:sldLayoutId id="2147483746" r:id="rId8"/>
    <p:sldLayoutId id="2147483747" r:id="rId9"/>
    <p:sldLayoutId id="2147483749" r:id="rId10"/>
    <p:sldLayoutId id="2147483748" r:id="rId11"/>
  </p:sldLayoutIdLst>
  <p:txStyles>
    <p:titleStyle>
      <a:lvl1pPr algn="l" defTabSz="914400" rtl="0" eaLnBrk="1" latinLnBrk="0" hangingPunct="1">
        <a:lnSpc>
          <a:spcPct val="120000"/>
        </a:lnSpc>
        <a:spcBef>
          <a:spcPct val="0"/>
        </a:spcBef>
        <a:buNone/>
        <a:defRPr sz="4000" i="1" kern="1200">
          <a:solidFill>
            <a:srgbClr val="000000"/>
          </a:solidFill>
          <a:highlight>
            <a:srgbClr val="FFFF00"/>
          </a:highligh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Consolas" panose="020B0609020204030204" pitchFamily="49" charset="0"/>
        <a:buChar char="+"/>
        <a:defRPr sz="1400" kern="1200">
          <a:solidFill>
            <a:schemeClr val="tx1"/>
          </a:solidFill>
          <a:latin typeface="+mn-lt"/>
          <a:ea typeface="+mn-ea"/>
          <a:cs typeface="+mn-cs"/>
        </a:defRPr>
      </a:lvl2pPr>
      <a:lvl3pPr marL="64008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822960" indent="-228600" algn="l" defTabSz="914400" rtl="0" eaLnBrk="1" latinLnBrk="0" hangingPunct="1">
        <a:lnSpc>
          <a:spcPct val="120000"/>
        </a:lnSpc>
        <a:spcBef>
          <a:spcPts val="500"/>
        </a:spcBef>
        <a:buFont typeface="Consolas" panose="020B0609020204030204" pitchFamily="49" charset="0"/>
        <a:buChar char="+"/>
        <a:defRPr sz="1200" kern="1200">
          <a:solidFill>
            <a:schemeClr val="tx1"/>
          </a:solidFill>
          <a:latin typeface="+mn-lt"/>
          <a:ea typeface="+mn-ea"/>
          <a:cs typeface="+mn-cs"/>
        </a:defRPr>
      </a:lvl4pPr>
      <a:lvl5pPr marL="100584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EF32ACB-37F7-4E27-BDBC-67A94864F50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EAF34AB-AE16-45B5-ABC1-801F062234F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srcRect/>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Galassia della Via Lattea con stelle e polvere spaziale nell'universo">
            <a:extLst>
              <a:ext uri="{FF2B5EF4-FFF2-40B4-BE49-F238E27FC236}">
                <a16:creationId xmlns:a16="http://schemas.microsoft.com/office/drawing/2014/main" id="{A3873664-65EC-BEC0-DD22-E9C686DAE8DF}"/>
              </a:ext>
            </a:extLst>
          </p:cNvPr>
          <p:cNvPicPr>
            <a:picLocks noChangeAspect="1"/>
          </p:cNvPicPr>
          <p:nvPr/>
        </p:nvPicPr>
        <p:blipFill rotWithShape="1">
          <a:blip r:embed="rId3">
            <a:alphaModFix amt="84000"/>
          </a:blip>
          <a:srcRect t="15730"/>
          <a:stretch/>
        </p:blipFill>
        <p:spPr>
          <a:xfrm>
            <a:off x="20" y="10"/>
            <a:ext cx="12191980" cy="6857990"/>
          </a:xfrm>
          <a:prstGeom prst="rect">
            <a:avLst/>
          </a:prstGeom>
        </p:spPr>
      </p:pic>
      <p:sp>
        <p:nvSpPr>
          <p:cNvPr id="13" name="Rectangle 12">
            <a:extLst>
              <a:ext uri="{FF2B5EF4-FFF2-40B4-BE49-F238E27FC236}">
                <a16:creationId xmlns:a16="http://schemas.microsoft.com/office/drawing/2014/main" id="{640449D5-DE6C-45AB-811E-29321C591C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418457" y="1418454"/>
            <a:ext cx="6858002" cy="4021087"/>
          </a:xfrm>
          <a:prstGeom prst="rect">
            <a:avLst/>
          </a:prstGeom>
          <a:gradFill flip="none" rotWithShape="1">
            <a:gsLst>
              <a:gs pos="0">
                <a:srgbClr val="000000">
                  <a:alpha val="35000"/>
                </a:srgbClr>
              </a:gs>
              <a:gs pos="100000">
                <a:srgbClr val="000000">
                  <a:alpha val="0"/>
                </a:srgbClr>
              </a:gs>
              <a:gs pos="37000">
                <a:srgbClr val="000000">
                  <a:alpha val="20000"/>
                </a:srgb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olo 1">
            <a:extLst>
              <a:ext uri="{FF2B5EF4-FFF2-40B4-BE49-F238E27FC236}">
                <a16:creationId xmlns:a16="http://schemas.microsoft.com/office/drawing/2014/main" id="{03C172F4-05F9-9F59-4756-1044FF5EE30A}"/>
              </a:ext>
            </a:extLst>
          </p:cNvPr>
          <p:cNvSpPr>
            <a:spLocks noGrp="1"/>
          </p:cNvSpPr>
          <p:nvPr>
            <p:ph type="ctrTitle"/>
          </p:nvPr>
        </p:nvSpPr>
        <p:spPr>
          <a:xfrm>
            <a:off x="685801" y="685799"/>
            <a:ext cx="6561245" cy="1603041"/>
          </a:xfrm>
        </p:spPr>
        <p:txBody>
          <a:bodyPr>
            <a:normAutofit/>
          </a:bodyPr>
          <a:lstStyle/>
          <a:p>
            <a:r>
              <a:rPr lang="en-GB" sz="4000" dirty="0"/>
              <a:t>Communication and Outreach</a:t>
            </a:r>
          </a:p>
        </p:txBody>
      </p:sp>
      <p:sp>
        <p:nvSpPr>
          <p:cNvPr id="3" name="Sottotitolo 2">
            <a:extLst>
              <a:ext uri="{FF2B5EF4-FFF2-40B4-BE49-F238E27FC236}">
                <a16:creationId xmlns:a16="http://schemas.microsoft.com/office/drawing/2014/main" id="{8B5034DE-3D06-C4CD-098A-ADF908A0F90F}"/>
              </a:ext>
            </a:extLst>
          </p:cNvPr>
          <p:cNvSpPr>
            <a:spLocks noGrp="1"/>
          </p:cNvSpPr>
          <p:nvPr>
            <p:ph type="subTitle" idx="1"/>
          </p:nvPr>
        </p:nvSpPr>
        <p:spPr>
          <a:xfrm>
            <a:off x="685801" y="2580305"/>
            <a:ext cx="2983158" cy="876300"/>
          </a:xfrm>
        </p:spPr>
        <p:txBody>
          <a:bodyPr>
            <a:noAutofit/>
          </a:bodyPr>
          <a:lstStyle/>
          <a:p>
            <a:r>
              <a:rPr lang="en-GB" sz="2800" dirty="0">
                <a:solidFill>
                  <a:srgbClr val="FFFFFF"/>
                </a:solidFill>
              </a:rPr>
              <a:t>Engagement with schools</a:t>
            </a:r>
          </a:p>
        </p:txBody>
      </p:sp>
      <p:grpSp>
        <p:nvGrpSpPr>
          <p:cNvPr id="15" name="Group 14">
            <a:extLst>
              <a:ext uri="{FF2B5EF4-FFF2-40B4-BE49-F238E27FC236}">
                <a16:creationId xmlns:a16="http://schemas.microsoft.com/office/drawing/2014/main" id="{222480C3-21A7-43F5-9070-D4ACB7435A94}"/>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16" name="Group 15">
              <a:extLst>
                <a:ext uri="{FF2B5EF4-FFF2-40B4-BE49-F238E27FC236}">
                  <a16:creationId xmlns:a16="http://schemas.microsoft.com/office/drawing/2014/main" id="{ED0EC083-0A53-4954-B40D-58DE716AAD5A}"/>
                </a:ext>
                <a:ext uri="{C183D7F6-B498-43B3-948B-1728B52AA6E4}">
                  <adec:decorative xmlns=""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18" name="Straight Connector 17">
                <a:extLst>
                  <a:ext uri="{FF2B5EF4-FFF2-40B4-BE49-F238E27FC236}">
                    <a16:creationId xmlns:a16="http://schemas.microsoft.com/office/drawing/2014/main" id="{0E0B7F4D-C85E-48A0-96DF-660635DF22BB}"/>
                  </a:ext>
                  <a:ext uri="{C183D7F6-B498-43B3-948B-1728B52AA6E4}">
                    <adec:decorative xmlns=""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ED81EDB-4C09-4811-9DC9-0E1902402C8B}"/>
                  </a:ext>
                  <a:ext uri="{C183D7F6-B498-43B3-948B-1728B52AA6E4}">
                    <adec:decorative xmlns=""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rgbClr val="FFFFFF"/>
                </a:solidFill>
              </a:ln>
            </p:spPr>
            <p:style>
              <a:lnRef idx="1">
                <a:schemeClr val="accent1"/>
              </a:lnRef>
              <a:fillRef idx="0">
                <a:schemeClr val="accent1"/>
              </a:fillRef>
              <a:effectRef idx="0">
                <a:schemeClr val="accent1"/>
              </a:effectRef>
              <a:fontRef idx="minor">
                <a:schemeClr val="tx1"/>
              </a:fontRef>
            </p:style>
          </p:cxnSp>
        </p:grpSp>
        <p:sp>
          <p:nvSpPr>
            <p:cNvPr id="17" name="Oval 16">
              <a:extLst>
                <a:ext uri="{FF2B5EF4-FFF2-40B4-BE49-F238E27FC236}">
                  <a16:creationId xmlns:a16="http://schemas.microsoft.com/office/drawing/2014/main" id="{7ED912B6-9DD8-4B07-B08A-82FE15F362C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94" name="Immagine 93">
            <a:extLst>
              <a:ext uri="{FF2B5EF4-FFF2-40B4-BE49-F238E27FC236}">
                <a16:creationId xmlns:a16="http://schemas.microsoft.com/office/drawing/2014/main" id="{83D837A1-0B74-A4AB-0D99-27D901776C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02621" y="1910852"/>
            <a:ext cx="6190593" cy="4642945"/>
          </a:xfrm>
          <a:prstGeom prst="rect">
            <a:avLst/>
          </a:prstGeom>
        </p:spPr>
      </p:pic>
    </p:spTree>
    <p:extLst>
      <p:ext uri="{BB962C8B-B14F-4D97-AF65-F5344CB8AC3E}">
        <p14:creationId xmlns:p14="http://schemas.microsoft.com/office/powerpoint/2010/main" val="65584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7E8E91A-7876-85DC-1128-264A5DDB158A}"/>
              </a:ext>
            </a:extLst>
          </p:cNvPr>
          <p:cNvSpPr>
            <a:spLocks noGrp="1"/>
          </p:cNvSpPr>
          <p:nvPr>
            <p:ph idx="1"/>
          </p:nvPr>
        </p:nvSpPr>
        <p:spPr>
          <a:xfrm>
            <a:off x="893380" y="2827954"/>
            <a:ext cx="6945508" cy="3854167"/>
          </a:xfrm>
        </p:spPr>
        <p:txBody>
          <a:bodyPr/>
          <a:lstStyle/>
          <a:p>
            <a:r>
              <a:rPr lang="en-US" dirty="0"/>
              <a:t>Offers students enriching opportunities to become more familiar with science, in terms of how it relates to their daily lives and with respect to possible career paths that they might want to follow. Through the pupils you can reach their families as well</a:t>
            </a:r>
          </a:p>
          <a:p>
            <a:endParaRPr lang="en-US" dirty="0"/>
          </a:p>
          <a:p>
            <a:r>
              <a:rPr lang="en-US" dirty="0"/>
              <a:t>Engagement is a two-way process, involving interaction and listening, with the goal of generating mutual benefit.</a:t>
            </a:r>
          </a:p>
          <a:p>
            <a:endParaRPr lang="en-US" dirty="0"/>
          </a:p>
          <a:p>
            <a:r>
              <a:rPr lang="en-US" dirty="0"/>
              <a:t>Opportunity to develop and put into practice your skills, build confidence and widen your research horizons.</a:t>
            </a:r>
            <a:endParaRPr lang="en-GB" dirty="0"/>
          </a:p>
        </p:txBody>
      </p:sp>
      <p:pic>
        <p:nvPicPr>
          <p:cNvPr id="1026" name="Picture 2">
            <a:extLst>
              <a:ext uri="{FF2B5EF4-FFF2-40B4-BE49-F238E27FC236}">
                <a16:creationId xmlns:a16="http://schemas.microsoft.com/office/drawing/2014/main" id="{F32EFA1E-4567-A39E-EC36-2A4CE23D59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646" y="3278164"/>
            <a:ext cx="3817085" cy="254596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Outreach Events - QUASAR Group - University of Liverpool">
            <a:extLst>
              <a:ext uri="{FF2B5EF4-FFF2-40B4-BE49-F238E27FC236}">
                <a16:creationId xmlns:a16="http://schemas.microsoft.com/office/drawing/2014/main" id="{8B4CFD6E-7814-0939-79F1-E0481EE486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1727" y="298542"/>
            <a:ext cx="6328251" cy="2246529"/>
          </a:xfrm>
          <a:prstGeom prst="rect">
            <a:avLst/>
          </a:prstGeom>
          <a:noFill/>
          <a:extLst>
            <a:ext uri="{909E8E84-426E-40DD-AFC4-6F175D3DCCD1}">
              <a14:hiddenFill xmlns:a14="http://schemas.microsoft.com/office/drawing/2010/main">
                <a:solidFill>
                  <a:srgbClr val="FFFFFF"/>
                </a:solidFill>
              </a14:hiddenFill>
            </a:ext>
          </a:extLst>
        </p:spPr>
      </p:pic>
      <p:sp>
        <p:nvSpPr>
          <p:cNvPr id="5" name="Titolo 1">
            <a:extLst>
              <a:ext uri="{FF2B5EF4-FFF2-40B4-BE49-F238E27FC236}">
                <a16:creationId xmlns:a16="http://schemas.microsoft.com/office/drawing/2014/main" id="{C51B5FC7-4A95-4399-8EE6-9066DD29F8BE}"/>
              </a:ext>
            </a:extLst>
          </p:cNvPr>
          <p:cNvSpPr>
            <a:spLocks noGrp="1"/>
          </p:cNvSpPr>
          <p:nvPr>
            <p:ph type="title"/>
          </p:nvPr>
        </p:nvSpPr>
        <p:spPr>
          <a:xfrm>
            <a:off x="1219200" y="365125"/>
            <a:ext cx="9493249" cy="1577975"/>
          </a:xfrm>
        </p:spPr>
        <p:txBody>
          <a:bodyPr/>
          <a:lstStyle/>
          <a:p>
            <a:r>
              <a:rPr lang="en-GB" dirty="0"/>
              <a:t>Schools outreach</a:t>
            </a:r>
          </a:p>
        </p:txBody>
      </p:sp>
    </p:spTree>
    <p:extLst>
      <p:ext uri="{BB962C8B-B14F-4D97-AF65-F5344CB8AC3E}">
        <p14:creationId xmlns:p14="http://schemas.microsoft.com/office/powerpoint/2010/main" val="864072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EAB478-F29D-935D-6A3D-A32E550BDB4F}"/>
              </a:ext>
            </a:extLst>
          </p:cNvPr>
          <p:cNvSpPr>
            <a:spLocks noGrp="1"/>
          </p:cNvSpPr>
          <p:nvPr>
            <p:ph type="title"/>
          </p:nvPr>
        </p:nvSpPr>
        <p:spPr/>
        <p:txBody>
          <a:bodyPr/>
          <a:lstStyle/>
          <a:p>
            <a:r>
              <a:rPr lang="en-GB" dirty="0"/>
              <a:t>Dos and Don’ts</a:t>
            </a:r>
          </a:p>
        </p:txBody>
      </p:sp>
      <p:sp>
        <p:nvSpPr>
          <p:cNvPr id="3" name="Segnaposto contenuto 2">
            <a:extLst>
              <a:ext uri="{FF2B5EF4-FFF2-40B4-BE49-F238E27FC236}">
                <a16:creationId xmlns:a16="http://schemas.microsoft.com/office/drawing/2014/main" id="{19BC4444-E263-F13E-EF99-FD1D72E3AD32}"/>
              </a:ext>
            </a:extLst>
          </p:cNvPr>
          <p:cNvSpPr>
            <a:spLocks noGrp="1"/>
          </p:cNvSpPr>
          <p:nvPr>
            <p:ph idx="1"/>
          </p:nvPr>
        </p:nvSpPr>
        <p:spPr>
          <a:xfrm>
            <a:off x="935421" y="2420259"/>
            <a:ext cx="9493250" cy="3854167"/>
          </a:xfrm>
        </p:spPr>
        <p:txBody>
          <a:bodyPr>
            <a:normAutofit lnSpcReduction="10000"/>
          </a:bodyPr>
          <a:lstStyle/>
          <a:p>
            <a:r>
              <a:rPr lang="en-GB" dirty="0"/>
              <a:t>Understand the audience and their </a:t>
            </a:r>
            <a:r>
              <a:rPr lang="en-GB" dirty="0" smtClean="0"/>
              <a:t>interests.</a:t>
            </a:r>
            <a:endParaRPr lang="en-GB" dirty="0"/>
          </a:p>
          <a:p>
            <a:r>
              <a:rPr lang="en-GB" dirty="0"/>
              <a:t>Practice the activity beforehand in the most similar environment as </a:t>
            </a:r>
            <a:r>
              <a:rPr lang="en-GB" dirty="0" smtClean="0"/>
              <a:t>possible.</a:t>
            </a:r>
            <a:endParaRPr lang="en-GB" dirty="0"/>
          </a:p>
          <a:p>
            <a:r>
              <a:rPr lang="en-GB" dirty="0"/>
              <a:t>Be ready to any possible kind of question (kids can be so creative) and be patient!</a:t>
            </a:r>
          </a:p>
          <a:p>
            <a:r>
              <a:rPr lang="en-US" dirty="0"/>
              <a:t>It’s not just your research that is interesting – you are interesting too (they are going to ask). Share stories about what it’s really like to be a researcher.</a:t>
            </a:r>
            <a:endParaRPr lang="en-GB" dirty="0"/>
          </a:p>
          <a:p>
            <a:r>
              <a:rPr lang="en-US" dirty="0"/>
              <a:t>Find out what the pupils are currently studying that’s relevant to your subject</a:t>
            </a:r>
            <a:r>
              <a:rPr lang="en-GB" dirty="0"/>
              <a:t>.</a:t>
            </a:r>
          </a:p>
          <a:p>
            <a:r>
              <a:rPr lang="en-US" dirty="0"/>
              <a:t>Be interactive and imaginative to get the pupils involved – the more hands on the better!</a:t>
            </a:r>
          </a:p>
          <a:p>
            <a:r>
              <a:rPr lang="en-US" dirty="0"/>
              <a:t>Don’t forget the teachers, they are most probably interested too and will be able to answer the </a:t>
            </a:r>
            <a:r>
              <a:rPr lang="en-US"/>
              <a:t>kids </a:t>
            </a:r>
            <a:r>
              <a:rPr lang="en-US" smtClean="0"/>
              <a:t>questions.</a:t>
            </a:r>
            <a:endParaRPr lang="en-US" dirty="0"/>
          </a:p>
          <a:p>
            <a:endParaRPr lang="en-GB" dirty="0"/>
          </a:p>
          <a:p>
            <a:endParaRPr lang="en-GB" dirty="0"/>
          </a:p>
          <a:p>
            <a:endParaRPr lang="en-GB" dirty="0"/>
          </a:p>
        </p:txBody>
      </p:sp>
      <p:pic>
        <p:nvPicPr>
          <p:cNvPr id="2050" name="Picture 2" descr="School students with a CubeSat">
            <a:extLst>
              <a:ext uri="{FF2B5EF4-FFF2-40B4-BE49-F238E27FC236}">
                <a16:creationId xmlns:a16="http://schemas.microsoft.com/office/drawing/2014/main" id="{791759B8-2AD7-8898-D976-B4FEF2F48F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5824" y="527092"/>
            <a:ext cx="5853441" cy="1654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8006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 points</a:t>
            </a:r>
            <a:endParaRPr lang="en-GB" dirty="0"/>
          </a:p>
        </p:txBody>
      </p:sp>
      <p:sp>
        <p:nvSpPr>
          <p:cNvPr id="3" name="Content Placeholder 2"/>
          <p:cNvSpPr>
            <a:spLocks noGrp="1"/>
          </p:cNvSpPr>
          <p:nvPr>
            <p:ph idx="1"/>
          </p:nvPr>
        </p:nvSpPr>
        <p:spPr/>
        <p:txBody>
          <a:bodyPr/>
          <a:lstStyle/>
          <a:p>
            <a:pPr lvl="0"/>
            <a:r>
              <a:rPr lang="en-US" dirty="0"/>
              <a:t>Which resources are already available? Are they suitable for schools? Upgraded needed?</a:t>
            </a:r>
            <a:endParaRPr lang="en-GB" dirty="0"/>
          </a:p>
          <a:p>
            <a:pPr marL="0" indent="0">
              <a:buNone/>
            </a:pPr>
            <a:endParaRPr lang="en-GB" dirty="0"/>
          </a:p>
          <a:p>
            <a:pPr lvl="0"/>
            <a:r>
              <a:rPr lang="en-US" dirty="0"/>
              <a:t>New hands-on activities to present for in classroom demonstrations/ University open days/ Symposia.</a:t>
            </a:r>
            <a:endParaRPr lang="en-GB" dirty="0"/>
          </a:p>
          <a:p>
            <a:pPr marL="0" indent="0">
              <a:buNone/>
            </a:pPr>
            <a:endParaRPr lang="en-GB" dirty="0"/>
          </a:p>
          <a:p>
            <a:pPr lvl="0"/>
            <a:r>
              <a:rPr lang="en-US" dirty="0"/>
              <a:t>Feedback from past events? </a:t>
            </a:r>
            <a:r>
              <a:rPr lang="en-GB" dirty="0"/>
              <a:t>Contact with the school about their expectations and how to improve.</a:t>
            </a:r>
          </a:p>
          <a:p>
            <a:pPr marL="0" indent="0">
              <a:buNone/>
            </a:pPr>
            <a:endParaRPr lang="en-GB" dirty="0"/>
          </a:p>
          <a:p>
            <a:pPr lvl="0"/>
            <a:r>
              <a:rPr lang="en-US" dirty="0"/>
              <a:t>Space for testing the demos.</a:t>
            </a:r>
            <a:endParaRPr lang="en-GB" dirty="0"/>
          </a:p>
          <a:p>
            <a:endParaRPr lang="en-GB" dirty="0"/>
          </a:p>
        </p:txBody>
      </p:sp>
    </p:spTree>
    <p:extLst>
      <p:ext uri="{BB962C8B-B14F-4D97-AF65-F5344CB8AC3E}">
        <p14:creationId xmlns:p14="http://schemas.microsoft.com/office/powerpoint/2010/main" val="638226526"/>
      </p:ext>
    </p:extLst>
  </p:cSld>
  <p:clrMapOvr>
    <a:masterClrMapping/>
  </p:clrMapOvr>
</p:sld>
</file>

<file path=ppt/theme/theme1.xml><?xml version="1.0" encoding="utf-8"?>
<a:theme xmlns:a="http://schemas.openxmlformats.org/drawingml/2006/main" name="StreetscapeVTI">
  <a:themeElements>
    <a:clrScheme name="AnalogousFromDarkSeedLeftStep">
      <a:dk1>
        <a:srgbClr val="000000"/>
      </a:dk1>
      <a:lt1>
        <a:srgbClr val="FFFFFF"/>
      </a:lt1>
      <a:dk2>
        <a:srgbClr val="1E2A34"/>
      </a:dk2>
      <a:lt2>
        <a:srgbClr val="E2E8E2"/>
      </a:lt2>
      <a:accent1>
        <a:srgbClr val="D63AD5"/>
      </a:accent1>
      <a:accent2>
        <a:srgbClr val="8328C4"/>
      </a:accent2>
      <a:accent3>
        <a:srgbClr val="543AD6"/>
      </a:accent3>
      <a:accent4>
        <a:srgbClr val="284FC4"/>
      </a:accent4>
      <a:accent5>
        <a:srgbClr val="3AA2D6"/>
      </a:accent5>
      <a:accent6>
        <a:srgbClr val="25B5AA"/>
      </a:accent6>
      <a:hlink>
        <a:srgbClr val="3F7FBF"/>
      </a:hlink>
      <a:folHlink>
        <a:srgbClr val="7F7F7F"/>
      </a:folHlink>
    </a:clrScheme>
    <a:fontScheme name="Street">
      <a:majorFont>
        <a:latin typeface="Franklin Gothic Heavy"/>
        <a:ea typeface=""/>
        <a:cs typeface=""/>
      </a:majorFont>
      <a:minorFont>
        <a:latin typeface="Consola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reetscapeVTI" id="{B20F88EA-96D0-4E96-9207-A1488DAC5867}" vid="{3F7E5CFE-E584-4E58-A75E-141AC45B1490}"/>
    </a:ext>
  </a:extLst>
</a:theme>
</file>

<file path=docProps/app.xml><?xml version="1.0" encoding="utf-8"?>
<Properties xmlns="http://schemas.openxmlformats.org/officeDocument/2006/extended-properties" xmlns:vt="http://schemas.openxmlformats.org/officeDocument/2006/docPropsVTypes">
  <TotalTime>2305</TotalTime>
  <Words>271</Words>
  <Application>Microsoft Office PowerPoint</Application>
  <PresentationFormat>Widescreen</PresentationFormat>
  <Paragraphs>25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Consolas</vt:lpstr>
      <vt:lpstr>Franklin Gothic Heavy</vt:lpstr>
      <vt:lpstr>StreetscapeVTI</vt:lpstr>
      <vt:lpstr>Communication and Outreach</vt:lpstr>
      <vt:lpstr>Schools outreach</vt:lpstr>
      <vt:lpstr>Dos and Don’ts</vt:lpstr>
      <vt:lpstr>Discussion points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and Outreach</dc:title>
  <dc:creator>Bianca Veglia</dc:creator>
  <cp:lastModifiedBy>Veglia, Bianca (-,DL,-)</cp:lastModifiedBy>
  <cp:revision>3</cp:revision>
  <dcterms:created xsi:type="dcterms:W3CDTF">2022-05-16T19:14:30Z</dcterms:created>
  <dcterms:modified xsi:type="dcterms:W3CDTF">2022-05-23T09:13:41Z</dcterms:modified>
</cp:coreProperties>
</file>