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58" r:id="rId7"/>
    <p:sldId id="259" r:id="rId8"/>
    <p:sldId id="260" r:id="rId9"/>
    <p:sldId id="261" r:id="rId10"/>
    <p:sldId id="272" r:id="rId11"/>
    <p:sldId id="271" r:id="rId12"/>
    <p:sldId id="263" r:id="rId13"/>
    <p:sldId id="264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91" d="100"/>
          <a:sy n="91" d="100"/>
        </p:scale>
        <p:origin x="56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7:23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6272,'10'-10'2368,"0"2"-1856,10 3-256,-10 2-224,3-2-96,12-4 96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08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9600,'-3'1'657,"1"0"-153,0 0 0,0 0 0,-1 1 0,1-1 0,0 1 0,1-1 0,-1 1 0,-3 2 0,5-2-449,-1 0-1,0-1 0,1 1 0,-1 0 0,1 0 0,-1-1 0,1 1 0,0 0 0,-1 0 0,1 0 0,0 0 1,0 0-1,1-1 0,-1 4 0,57 658 69,-56-654-231,0 9-738,0 0 0,-4 30 0,3-48 756,0 1-1,0-1 1,0 0 0,0 1-1,0-1 1,0 1-1,0-1 1,0 0 0,0 1-1,0-1 1,0 0-1,-1 1 1,1-1-1,0 0 1,0 0 0,0 1-1,-1-1 1,1 0-1,0 1 1,0-1-1,-1 0 1,1 0 0,0 0-1,0 1 1,-1-1-1,1 0 1,0 0 0,-1 0-1,1 1 1,0-1-1,-1 0 1,1 0-1,0 0 1,-1 0 0,1 0-1,-13-5-1272,-6-10 451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46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25 346 10368,'-2'0'371,"-17"7"2338,20-8-2668,-1 1 0,0 0 0,0 0 0,0 0 0,1 0 0,-1 0 0,0-1 0,0 1 0,0 0 1,0 0-1,1 0 0,-1-1 0,0 1 0,0 0 0,0 0 0,0 0 0,0-1 0,0 1 0,0 0 0,1 0 0,-1-1 0,0 1 1,0 0-1,0 0 0,0-1 0,0 1 0,0 0 0,0 0 0,0-1 0,0 1 0,-1 0 0,1 0 0,0 0 0,0-1 0,0 1 1,0 0-1,0 0 0,0-1 0,0 1 0,0 0 0,-1 0 0,1 0 0,0-1 0,0 1 0,0 0 0,0 0 0,-1 0 1,1 0-1,0 0 0,0-1 0,-1 1 0,1 0 0,0 0 0,0 0 0,0 0 0,-1 0 0,1 0 0,0 0 0,0 0 0,-1 0 1,1 0-1,0 0 0,0 0 0,-1 0 0,1 0 0,0 0 0,0 0 0,-1 0 0,3-1-39,-1-1 0,1 1 0,0-1 0,0 1 0,0 0 0,0 0 0,0 0 0,0 0 0,0 0 0,0 0 1,4 0-1,7-4-21,142-71 32,-123 58 13,-1-2-1,48-40 1,-61 45-536,76-65 1195,-61 55-3172,0 2-3526,-23 17 3496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46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1 8704,'-4'5'792,"2"-3"-600,0 0 0,1 0 0,-1 0 0,1 0 0,-1 0 0,1 0-1,0 0 1,0 1 0,0-1 0,0 0 0,0 1 0,1-1-1,-1 1 1,1-1 0,-1 1 0,1-1 0,0 1 0,0-1 0,0 1-1,0-1 1,1 1 0,-1-1 0,1 3 0,16 32-199,35 62 0,10 19 192,-44-73-308,-26-57 54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46.7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1 10624,'-2'0'285,"1"0"-81,0 0 0,1 0 1,-1 0-1,0 0 0,0 0 1,0 0-1,0 0 0,1 0 1,-1 0-1,0 0 0,0 0 1,0 1-1,1-1 0,-1 0 1,0 1-1,0-1 0,-1 1 0,2 1-61,-1 0 0,1-1-1,-1 1 1,1 0-1,0 0 1,-1 0-1,1 0 1,0 0-1,0-1 1,1 3-1,-1 55-144,-2 120-41,-1-135 111,-2 0 1,-10 45-1,11-74 40,1-3 28,0 0 0,1 0 0,0 0 0,0 0-1,2 1 1,-1-1 0,3 15 0,-2-25-137,1 0 1,0 0-1,0 0 0,-1 0 1,1-1-1,0 1 0,1 0 1,-1 0-1,0-1 1,1 1-1,-1 0 0,0-1 1,1 0-1,0 1 1,-1-1-1,1 0 0,0 0 1,0 0-1,0 0 0,-1 0 1,1 0-1,0 0 1,0-1-1,0 1 0,0-1 1,1 1-1,-1-1 0,0 0 1,0 0-1,3 0 1,4 0-14,1 0 0,-1-1 1,0 0-1,1-1 0,13-3 0,-15 2-67,115-36 542,-102 31-624,0 0 0,-1-2 0,33-21 0,-50 29-219,1-1-1,-1 0 0,1 0 0,-1 0 0,0 0 0,0 0 1,0-1-1,0 1 0,1-5 0,-2 6-120,-1-1 0,-1 1 0,1-1 0,0 1 0,0-1 0,-1 1 1,0-1-1,1 0 0,-1 1 0,0-1 0,0 1 0,-1-1 0,1 0 0,0 1 0,-1-1 0,-1-3 0,-7-21-2334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47.1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11 716 7936,'-11'19'3648,"16"-11"-3168,1-8-192,4 0-256,5-8-32,4-1-256,1-5-96,6-13-2560,-6 8-1088,1-25 2016,-6-5 992</inkml:trace>
  <inkml:trace contextRef="#ctx0" brushRef="#br0" timeOffset="1">36 186 10752,'5'0'4032,"9"-5"-3136,27-8-320,-21 4-321,26-9-1310,5-13-417,4-15 800,-9-17 416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49.24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 1469 5376,'-8'6'1107,"-4"6"2526,12-11-3562,0-1 0,0 1 0,0-1 0,0 1 0,0-1 0,1 1 1,-1-1-1,0 1 0,0 0 0,0-1 0,0 1 0,1-1 1,-1 1-1,0-1 0,0 1 0,1-1 0,-1 1 0,0-1 0,1 0 1,-1 1-1,1-1 0,-1 1 0,1-1 0,-1 0 0,0 0 1,1 1-1,-1-1 0,1 0 0,-1 1 0,1-1 0,0 0 0,0 0 1,2 1-4,0 0 0,-1 0 0,1 0 0,0-1 0,0 1 0,0-1 0,0 0 0,1 0 0,-1 0 0,0 0 0,0-1 0,0 1 0,0-1 0,4-1 0,46-18 652,-45 16-583,64-30 759,-2-4-1,69-49 1,50-29 59,257-152-635,-29 38-414,-194 114-36,-41 10-232,16-9 852,25-6-127,-41-5-246,-175 120-82,0 0-1,0-1 1,8-10-1,13-14 36,-27 30-123,-3 0-856,1 1 346,-1-1 1,0 0-1,0 0 1,1 0 0,-1-1-1,1 1 1,-1 0-1,1 0 1,-1-1-1,1 1 1,0-1-1,0 1 1,0-1-1,0 0 1,0 1-1,0-1 1,0 0-1,-1-2 1,1 2-135,-9-20-2364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49.85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33 89 7424,'-1'0'153,"0"-1"0,1 0 1,-1 0-1,0 0 0,0 1 0,0-1 1,0 0-1,0 1 0,0-1 1,0 0-1,0 1 0,0 0 0,0-1 1,0 1-1,0 0 0,0-1 1,-1 1-1,1 0 0,0 0 0,0 0 1,0 0-1,0 0 0,0 0 0,0 0 1,-1 0-1,0 1 0,1 0-117,1-1-1,0 1 0,-1-1 1,1 1-1,0-1 1,0 1-1,-1-1 0,1 1 1,0 0-1,0-1 1,0 1-1,0-1 0,-1 1 1,1 0-1,0-1 1,0 1-1,0-1 0,0 1 1,1 0-1,-1-1 1,0 1-1,0 0 0,0-1 1,0 1-1,1 0 1,5 15-103,-2-11 200,-1 0 0,1 0 0,0 0 0,1 0 1,-1-1-1,1 1 0,0-1 0,0 0 0,0-1 1,1 1-1,-1-1 0,1 0 0,0-1 0,0 1 1,0-1-1,0 0 0,0-1 0,0 1 1,0-1-1,1 0 0,-1-1 0,11 0 0,2 0 167,1-2 0,-1 0 0,0-1 0,0-1-1,0 0 1,26-11 0,-7 1-96,358-115 317,-380 124-567,-23 3-189,-28 6 15,25-1 223,1 2 0,-1-1 0,1 1 0,0 0 0,0 1 0,0 0-1,1 0 1,0 1 0,0 0 0,1 0 0,-11 15 0,-7 11 44,-33 61 0,22-35 0,-19 31 41,-72 103 16,79-131-2477,47-62 2327,1 1 0,0-1-1,0 0 1,0 0 0,0 0 0,0 0 0,0 0 0,0 0 0,0 1-1,0-1 1,-1 0 0,1 0 0,0 0 0,0 0 0,0 0 0,0 0-1,0 0 1,0 0 0,-1 0 0,1 0 0,0 1 0,0-1 0,0 0-1,0 0 1,0 0 0,-1 0 0,1 0 0,0 0 0,0 0 0,0 0-1,0 0 1,-1 0 0,1 0 0,0-1 0,0 1 0,0 0 0,0 0-1,0 0 1,-1 0 0,1 0 0,0 0 0,0 0 0,0 0 0,0 0-1,0-1 1,-10-12-1372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0.6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146 212 9216,'-45'-35'4698,"44"34"-4399,-5-4-390,0 5 211,0 0 0,1 0-1,-1 1 1,0 0 0,1 0-1,-1 1 1,1 0 0,-9 3 0,12-4-67,0 0 0,0 1 1,-1-1-1,1 1 0,0-1 1,0 1-1,0 0 0,0 0 1,1 0-1,-1 0 0,1 0 1,-1 0-1,1 0 0,-1 1 1,1-1-1,0 0 0,0 1 1,0-1-1,1 1 0,-1-1 1,0 5-1,0 7-37,1-1-1,1 1 1,0-1 0,1 1-1,0-1 1,1 0-1,0 0 1,1 0 0,1 0-1,0 0 1,1-1 0,0 0-1,1 0 1,0-1 0,16 19-1,-19-25-23,1 0 0,-1-1-1,1 0 1,0 0-1,0 0 1,1-1-1,-1 1 1,1-1-1,-1 0 1,1-1-1,0 0 1,0 0-1,0 0 1,1 0-1,-1-1 1,0 0-1,1 0 1,-1-1-1,0 0 1,1 0-1,-1 0 1,0-1-1,1 0 1,-1 0 0,0-1-1,0 0 1,0 0-1,0 0 1,0-1-1,0 0 1,0 0-1,-1 0 1,0-1-1,0 1 1,0-1-1,0-1 1,0 1-1,7-10 1,-2 1 78,-1-1-1,0 0 1,-1-1-1,0 1 1,-1-1 0,-1-1-1,0 0 1,-1 1 0,-1-2-1,3-25 1,-5 29-5,-1 0 0,0 0 1,-1 0-1,-1 0 0,0-1 0,0 1 0,-2 1 1,1-1-1,-2 0 0,1 1 0,-2-1 0,0 1 0,0 0 1,-8-11-1,10 19-71,0 0 0,0 0-1,0 0 1,-1 0 0,0 0 0,0 1 0,0-1 0,0 1 0,0 0 0,-1 1 0,1-1-1,-1 1 1,1 0 0,-1 0 0,0 0 0,0 1 0,0-1 0,0 1 0,0 1 0,-1-1 0,1 1-1,0-1 1,0 2 0,0-1 0,-7 1 0,-9 4 42,-1 0 0,1 1 0,1 1-1,-34 15 1,46-18-94,-3 1-1589,1 1-1,0 1 0,-19 14 0,28-17 896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1.1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396 14 8320,'-12'-11'2672,"9"9"-1446,1 2-1988,-20 8 799,1 0 1,0 2-1,0 0 1,1 1 0,-22 17-1,39-26 36,-16 11 44,1 0 0,1 2-1,0 0 1,1 1 0,0 1 0,2 0-1,0 1 1,1 0 0,1 1-1,0 1 1,2 0 0,0 0-1,1 1 1,1 0 0,1 0 0,-7 38-1,13-55-117,1 0 0,-1 1 0,1-1 0,0 0 0,0 0 0,0 0 0,1 0 0,-1 0 0,1 0 0,0 0 0,0 0-1,1 0 1,-1 0 0,1 0 0,0 0 0,0-1 0,0 1 0,4 5 0,-2-5 0,0-1 0,0 1 1,1-1-1,-1 1 0,1-1 0,0 0 0,0-1 0,0 1 0,0-1 1,0 0-1,1-1 0,-1 1 0,6 0 0,10 2 18,1 0 0,-1-2 0,1 0 0,-1-2 0,1 0 0,-1-2 0,1 0 0,-1-1 0,0-1 0,0-1-1,0-1 1,-1-1 0,0-1 0,0-1 0,-1 0 0,0-1 0,0-2 0,-1 0 0,-1 0 0,0-2 0,-1 0 0,26-29 0,-29 27-850,-1-1 0,0 0 0,-2-1 0,0 0 0,14-37 0,-7 5 247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1.5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23 324 9472,'-5'-3'809,"3"3"-509,1-1 0,-1 0 0,1 1 0,-1-1 0,1 0 1,0 0-1,-1 0 0,1 0 0,0 0 0,0 0 0,-2-2 0,3 3-275,0-1-1,0 0 0,1 0 0,-1 0 1,0 1-1,0-1 0,0 0 0,1 0 1,-1 1-1,0-1 0,1 0 1,-1 1-1,0-1 0,1 0 0,-1 1 1,1-1-1,-1 0 0,1 1 0,0-1 1,-1 1-1,1-1 0,-1 1 1,1-1-1,0 1 0,-1 0 0,1-1 1,0 1-1,1-1 0,20-11-45,0 1 1,1 0-1,40-12 0,3-1 88,-26 7-125,0-2-1,-1-1 0,0-3 1,-2 0-1,36-32 0,-71 54-492,0-2-1,0 1 1,1 0 0,-1 0-1,-1-1 1,1 1 0,0-1-1,-1 1 1,1-1 0,-1 0-1,0 0 1,2-3-1,-2-12-2210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1.8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8320,'4'15'3505,"13"3"-2595,-3-3-803,-5-5-96,-1 1 0,-1 1 0,0 0 0,-1 0 0,9 23 0,-13-31 7,-1 1 0,1-1 0,-1 0 0,0 0 0,0 1-1,-1-1 1,0 1 0,1-1 0,-1 0 0,-1 1 0,1-1-1,-1 1 1,1-1 0,-1 0 0,-1 1 0,1-1 0,-1 0 0,1 0-1,-1 0 1,0 0 0,-4 5 0,3-5-4,3-3-383,-1 0-1,1 0 1,-1 0-1,0 0 1,1 0 0,-1-1-1,0 1 1,1 0-1,-1-1 1,0 1-1,0 0 1,1-1-1,-1 1 1,0-1-1,0 1 1,-1 0-1,-3-5-1800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07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9984,'-13'2'2675,"12"-2"-2601,0 0 0,1 0 0,-1 0 0,0 0-1,0 0 1,1 0 0,-1 0 0,0 0 0,1 0 0,-1 0 0,0 1-1,0-1 1,1 0 0,-1 0 0,0 1 0,1-1 0,-1 1 0,0-1-1,1 0 1,-1 1 0,1-1 0,-1 1 0,1-1 0,-1 1 0,1 0-1,-1-1 1,1 1 0,-1-1 0,1 1 0,0 0 0,0-1 0,-1 1-1,1 0 1,0 0 0,0-1 0,0 1 0,-1 0 0,1 0 0,0-1-1,0 1 1,0 0 0,0 0 0,1 0 0,15 247-105,1-2 25,-17-227-7,1-1 0,0 0 0,1-1 0,9 35 1,-4-41-336,1-13-2167,7-20-3742,-5 1 3377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2.25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5 9984,'-11'-4'3478,"15"12"-2103,8 14-1930,-7 0 343,-1 0 0,0 1 0,-2 0 0,0-1-1,-3 35 1,1-26 477,-3-2 90,3-24-231,-1 0 0,0 1-1,1-1 1,0 1 0,1-1 0,0 6-1,-1-9-101,1-1 0,-1 1 0,1 0 0,0-1-1,0 1 1,0 0 0,0-1 0,0 1 0,0-1 0,0 1-1,0-1 1,1 0 0,-1 1 0,1-1 0,-1 0 0,1 0-1,-1 0 1,1 0 0,-1 0 0,1-1 0,3 2 0,3 0-23,-1 0 1,0 0 0,1-1-1,-1 0 1,1-1 0,0 0-1,-1 0 1,11-2 0,60-12 13,-49 6-13,0 0-1,0-2 0,41-20 1,-57 24-484,-1-2 0,0 0 0,20-16 1,-25 17-405,0 0 1,-1-1 0,1 1-1,-1-1 1,-1 0 0,7-12-1,5-20-1661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2.59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39 595 8704,'-5'25'3328,"10"-25"-2592,16 0-1248,-11 0-768,10-3 416,-4-11 448</inkml:trace>
  <inkml:trace contextRef="#ctx0" brushRef="#br0" timeOffset="1">0 297 12032,'44'-41'4479,"-13"16"-3487,76-13-544,-52 21-480,16-10-1695,14-9-609,23-13 1216,-3-14 544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3.9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26 734 12288,'-25'16'4042,"25"-16"-3978,0 0 0,0 0 0,0 0 0,0 0 0,0 0 0,1 0 0,-1 0 0,0 0 0,0 0 0,0 0 0,0 0-1,0 0 1,0 1 0,1-1 0,-1 0 0,0 0 0,0 0 0,0 0 0,0 0 0,0 0 0,0 0 0,0 0 0,0 1 0,0-1 0,0 0 0,1 0 0,-1 0 0,0 0 0,0 0-1,0 1 1,0-1 0,0 0 0,0 0 0,0 0 0,0 0 0,0 0 0,0 0 0,0 1 0,0-1 0,0 0 0,0 0 0,0 0 0,0 0 0,0 0 0,-1 1 0,1-1 0,0 0-1,0 0 1,0 0 0,0 0 0,0 0 0,0 0 0,0 1 0,0-1 0,0 0 0,-1 0 0,1 0 0,14 0-507,-13 0 649,139-10-134,-58 3 245,-27 1 556,86-20 0,52-25-278,-51 12-498,90-22-42,147-36 44,47-28 61,-47 31-319,-360 90 158,307-55-121,-250 44 149,1 0 82,112-36 0,-189 51-113,18-5-248,-1-2 1,0 0-1,0 0 0,-1-2 1,0 0-1,24-18 1,-40 27 145,0 0-1,1 0 1,-1 0 0,0 0 0,0 0 0,0-1 0,1 1 0,-1 0 0,0 0 0,0 0 0,0 0-1,0 0 1,1-1 0,-1 1 0,0 0 0,0 0 0,0 0 0,0-1 0,0 1 0,0 0 0,0 0-1,0 0 1,0-1 0,0 1 0,1 0 0,-1 0 0,0 0 0,0-1 0,0 1 0,0 0 0,0 0-1,-1-1 1,1 1 0,0 0 0,0 0 0,0 0 0,0-1 0,0 1 0,0 0 0,0 0 0,0 0-1,0-1 1,-1 1 0,1 0 0,0 0 0,0 0 0,0 0 0,0-1 0,0 1 0,-1 0 0,1 0-1,0 0 1,0 0 0,-1 0 0,-14-5-5393,8 4 4375,-25-8-2502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4.5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11 123 10368,'-11'4'5305,"12"-5"-5230,0 1-1,-1-1 1,1 0 0,0 0 0,0 0-1,0 1 1,0-1 0,0 0 0,0 1-1,0-1 1,0 1 0,0-1 0,0 1-1,0 0 1,1-1 0,26-7 167,35-6 1953,52-12-562,4-1-1479,114 9-130,-195 16-22,-7-1 350,0-1 0,35-10 0,-51 13 96,-15 1-444,0 0 1,0 0-1,0 0 1,1 1-1,-1-1 1,0 0-1,0 0 0,0 0 1,0 0-1,0 0 1,0 1-1,0-1 0,0 0 1,1 0-1,-1 0 1,0 0-1,0 1 0,0-1 1,0 0-1,0 0 1,0 0-1,0 1 1,0-1-1,0 0 0,0 0 1,0 0-1,0 0 1,0 1-1,0-1 0,0 0 1,0 0-1,-1 0 1,1 0-1,0 1 1,0-1-1,0 0 0,0 0 1,0 0-1,-19 23-100,11-15 26,-71 96-474,17-20 304,-267 315-1547,323-412-8546,6-19 8521,0 26 1179,0-41-727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5.3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92 158 11392,'-6'2'1104,"-1"0"265,-1 0 0,1 1-1,-13 8 1,17-10-1330,1 1 0,0 0 0,0-1-1,0 1 1,0 0 0,0 1 0,0-1-1,0 0 1,1 0 0,-1 1 0,1-1-1,0 1 1,0-1 0,0 1 0,-1 3-1,-3 10-137,2 0 1,0 1-1,1-1 0,0 1 0,1-1 0,3 31 0,-1-37 126,1 0 0,0 1 0,1-1 0,-1 0 0,2 0 0,0 0 0,0-1 0,0 1 0,1-1 0,1 0 0,0-1 0,6 9 0,-8-14-48,-1 0 0,0 0 0,1-1 0,-1 1 0,1-1 0,0 0 0,0 0 0,0 0 0,0-1 0,0 1 0,0-1 0,0 0 0,1 0 0,-1 0 0,0-1 0,1 0 0,-1 1 0,0-2 0,1 1 0,-1 0 0,0-1 0,8-1 0,3-2 14,1-1 0,0 0 1,-1-1-1,25-14 0,-17 7 41,0 0 1,-1-2-1,-1 0 0,0-2 1,-1 0-1,29-33 1,-42 41 38,1 0 1,-1 0 0,-1-1 0,0 0-1,0 0 1,-1-1 0,-1 0 0,1 0-1,-2 0 1,1 0 0,-2 0-1,1-1 1,-2 1 0,1-1 0,-2 0-1,0 1 1,-1-17 0,0 23-13,0 0-1,0 0 1,-1 1 0,1-1 0,-1 0 0,0 0 0,0 1 0,-1 0 0,1-1-1,-1 1 1,0 0 0,0 0 0,-5-4 0,2 2-2,0 1-1,-1 0 1,0 0 0,0 0-1,0 1 1,-1 0-1,-11-4 1,5 3-71,-1 1-1,1 0 1,-1 1 0,0 1 0,0 0-1,0 1 1,0 1 0,-23 1-1,26 1-150,-1 0 0,1 1 0,0 0 0,0 1 0,0 0 0,-12 7 0,17-7-105,0 0-1,1 0 1,-1 0 0,1 1-1,0 0 1,1 0-1,-1 0 1,1 1-1,0 0 1,1 0-1,-6 9 1,9-15 120,1 1 0,-1 0 0,1 0 1,-1 0-1,1 0 0,0 0 0,-1 0 0,1-1 1,0 1-1,-1 0 0,1 0 0,0 0 0,0 0 0,0 0 1,0 0-1,0 0 0,0 0 0,0 0 0,1 2 1,0-3-214,-1 1 0,1 0 0,-1-1 0,1 1 0,0-1 0,0 1 0,-1-1 0,1 1 0,0-1 0,0 1 0,0-1 0,0 0 0,-1 1 0,1-1 0,0 0 0,0 0 0,0 0 0,0 0 0,0 0 0,0 0 0,0 0 0,1 0 1,17 0-2547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5.7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187 0 11264,'-8'5'924,"-1"0"0,1 0 0,-2-1 0,1 0 0,0-1 1,-14 4-1,20-6-925,1 0 1,-1 0-1,1 0 1,0 0-1,-1 1 0,1-1 1,0 1-1,0-1 1,0 1-1,0 0 1,0 0-1,1 0 0,-3 3 1,-21 30-488,23-31 472,-6 10-30,1 1 1,0-1 0,1 1-1,1 1 1,0-1 0,1 1-1,0 0 1,2 0 0,-2 30-1,4-40 52,0-1 0,1 1 0,-1-1-1,1 0 1,0 1 0,0-1-1,1 0 1,0 0 0,0 0-1,0 0 1,0 0 0,1 0-1,0 0 1,4 4 0,-4-5-11,0-1 1,0 0 0,1-1 0,-1 1 0,1 0-1,-1-1 1,1 0 0,0 0 0,0 0 0,0-1-1,0 1 1,1-1 0,-1 0 0,0 0 0,0 0-1,1 0 1,-1-1 0,7 0 0,24-3 32,-1-1-1,0-2 1,67-21 0,-74 19-22,-16 5 98,23-6-694,58-24 0,-82 28 160,-1 0 0,0 0 0,0-1-1,0 0 1,0 0 0,-1-1 0,0 0 0,0-1 0,-1 0-1,8-11 1,7-15-220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6.0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16 334 12544,'-15'9'4639,"25"-14"-3583,10-4-384,-11 1-448,11-6-704,11-5-64,5-8 192,4-3 160,1-3 160,-2 3-256,2-3-128,-5 3 64,-5 2 129,-1 6-225,-6 4-32,-4 4-3136,-9 2-1344,-6 2 2528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6.40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27 0 11648,'-3'16'1215,"2"-9"-637,0-1 1,0 1-1,-1-1 0,0 0 1,0 0-1,-6 10 0,7-12-500,0-1-1,-1 1 0,1 0 1,1 0-1,-1 0 0,1 0 1,-1 0-1,1 0 0,0-1 1,0 1-1,1 0 0,-1 0 1,1 0-1,0 0 0,0 0 0,0-1 1,1 1-1,-1 0 0,1-1 1,3 5-1,5 8-588,0 0-1,2-1 1,14 15-1,7 9-767,-27-31 715,14 22 269,-14-10-3256,-8-22 2436,-7-9 518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6.73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27 1 13312,'1'2'202,"0"-1"1,-1 1 0,1 0 0,-1 0 0,1-1-1,-1 1 1,1 0 0,-1 0 0,0 0 0,0 0 0,0 0-1,0 0 1,-1-1 0,1 1 0,0 0 0,-1 0-1,1 0 1,-1 0 0,0-1 0,1 1 0,-1 0 0,0-1-1,0 1 1,0-1 0,0 1 0,-1-1 0,1 1-1,0-1 1,-1 0 0,1 1 0,0-1 0,-1 0 0,-3 2-1,5-2-171,-1-1-1,0 1 0,0 0 0,1 0 0,-1 0 1,0 1-1,1-1 0,-1 0 0,1 0 0,-1 0 1,1 0-1,0 0 0,0 1 0,-1-1 0,1 0 1,0 0-1,0 0 0,0 1 0,0 1 1,6 24-797,-5-23 581,5 23-731,-1 0 0,2 40 0,-5 56 1897,-2-98-185,0-23-780,0 1 0,0-1 0,0 1 0,1-1 0,-1 1 0,1-1 1,-1 0-1,1 1 0,0-1 0,0 0 0,0 0 0,0 1 0,0-1 0,1 0 0,-1 0 0,1 0 0,-1 0 0,1-1 0,3 4 0,-2-3 14,1 0-1,-1 0 1,1 0-1,-1-1 1,1 1-1,0-1 1,-1 0-1,1 0 0,0 0 1,0-1-1,5 1 1,3-1 20,-1 0 0,1-1 1,-1 0-1,0-1 0,1 0 1,-1-1-1,15-6 0,-6 1-1137,-1 0 1,0-1-1,-1-2 0,29-20 0,-41 26 685,-1 1 1,0-1-1,0 0 1,0-1 0,0 1-1,-1-1 1,0 0-1,0 0 1,-1 0-1,0-1 1,0 1-1,0-1 1,-1 0-1,0 0 1,0 0-1,-1 0 1,2-9-1,-3-19-2328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57.0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14 351 11776,'10'46'4384,"-24"-32"-3393,4-11-31,15-11-2592,4-11-2495,1-7-1249,0-11 2784,0-2 1312</inkml:trace>
  <inkml:trace contextRef="#ctx0" brushRef="#br0" timeOffset="1">187 33 10112,'4'13'3872,"-8"-4"-3040,8-4 1183,1-5-2942,5-10-737,11-7 704,-1-15 480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0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116 187 10368,'-21'8'1378,"12"-4"-808,-1 0-1,0-1 1,0 0-1,-1 0 1,1-1-1,-12 1 1,22-3-553,-1 0 1,1 0-1,-1 0 1,1 0-1,-1 0 0,1 0 1,0 0-1,-1 0 1,1 0-1,-1 0 0,1 0 1,-1 0-1,1-1 1,0 1-1,-1 0 1,1 0-1,-1 0 0,1-1 1,0 1-1,-1 0 1,1 0-1,0-1 0,-1 1 1,1 0-1,0-1 1,0 1-1,-1 0 1,1-1-1,0 1 0,0-1 1,-1 1-1,1 0 1,0-2-1,4-14 148,18-14-149,-18 26-25,0 1 0,1-1 0,0 1 0,0 0 0,0 0 0,0 0 0,1 1 0,-1 0 0,1 0 0,-1 0 0,1 1 0,0 0 0,7-1 0,13-1-78,44 2 0,-43 2 51,27-4 40,80-13 0,-43 3 159,64-9 7,126-10 81,-143 30-213,-65 2 157,1-2 1,138-24-1,-200 24-202,0-1 0,20 0 0,-27 4-1205,-15 5-4296,-5-5 4623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2.13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36 0 9344,'-6'2'1451,"-13"4"665,19-6-2043,-1 0 0,1 0 0,0 0 0,-1 0 0,1 0 0,0 0-1,-1 0 1,1 0 0,0 0 0,-1 0 0,1 0 0,0 0 0,-1 0 0,1 0 0,0 0 0,-1 0 0,1-1 0,0 1 0,-1 0 0,1 0 0,0 0 0,-1 0 0,1-1 0,0 1-1,0 0 1,-1 0 0,1 0 0,0-1 0,0 1 0,0 0 0,-1-1 0,1 1 0,0 0 0,0 0 0,0-1 0,0 1 0,0 0 0,-1-1 0,1 1 0,0 0 0,0-2 830,11 8-813,31 35 42,-3 2-1,46 62 0,-52-62-50,274 362 334,-264-348-393,209 238 841,27-16-62,182 205-363,-390-390-313,-61-79-114,-1 1 0,0 0 1,-1 0-1,7 24 0,-5-9-79,16 47-2136,-37-101-6084,-8-11 7430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2.77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239 450 7424,'-3'1'376,"0"1"1,0-1-1,0 0 1,0 1-1,1 0 0,-1-1 1,0 1-1,1 0 1,-1 1-1,-2 2 1,4-4-264,0 1-1,0 0 1,0 0 0,0 0 0,1 0-1,-1 0 1,0 0 0,1 0 0,0 0 0,-1 0-1,1 0 1,0 0 0,0 0 0,0 0 0,0 0-1,1 5 1,6 26 446,-5-22-291,0-1 1,0 1-1,-1 13 0,-1 150 2665,-1-177-2882,0 0 0,0 0 0,0 0 0,-1 0 0,0 0 0,1 1 0,-4-4 0,-2-4 48,-32-71 186,2 0-1,-47-164 0,76 219-244,1-1-1,1 0 0,2 0 1,0 0-1,2 0 0,1-1 1,3-27-1,-2 51-44,1 0-1,0 0 1,1-1-1,-1 1 1,1 0-1,0 0 1,0 0-1,0 1 1,0-1-1,1 0 1,-1 1-1,1-1 1,0 1-1,0 0 1,0 0-1,1 0 1,-1 1-1,1-1 1,0 1-1,-1-1 1,1 1-1,0 1 1,0-1-1,0 0 1,0 1-1,1 0 1,-1 0-1,0 0 1,1 1-1,-1-1 1,0 1 0,1 0-1,-1 0 1,7 1-1,2 2 6,1 0 0,0 1 0,-1 0 1,1 1-1,-1 0 0,-1 1 0,1 0 0,16 13 0,3 3 29,53 49 0,14 34 30,10 9-1612,-101-107 499,1 0-1,15 10 0,-22-15 811,0-1 0,1 0-1,-1 0 1,1 0 0,-1 0-1,1 0 1,-1 0 0,1-1 0,0 1-1,-1-1 1,1 0 0,0 0-1,0 0 1,-1 0 0,1 0 0,4-1-1,14-10-677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3.3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60 17 10496,'0'-1'173,"0"1"0,-1-1 0,1 0 0,-1 0 0,1 1 0,0-1 0,-1 0 0,1 1 0,-1-1 0,0 0 1,1 1-1,-1-1 0,1 1 0,-1-1 0,0 0 0,1 1 0,-1 0 0,0-1 0,0 1 0,1 0 0,-1-1 0,0 1 0,0 0 0,0 0 1,0-1-1,1 1 0,-3 0 0,-7-2 607,8 1-225,4 31-738,6 41 0,-1-27 138,49 237 477,-44-238-280,3 0 0,1-1 0,36 63 0,-48-96-141,1 0 0,1-1 0,0 0 0,0 0 0,1 0 0,0-1 0,0 0 0,0 0 0,17 11 0,-20-16-31,0 0 0,0 0 0,0 0 0,0-1 0,0 1 0,0-1 0,1 0 0,-1 0 0,0-1 0,0 1 0,1-1 0,-1 0 0,0 0 0,1 0 0,-1-1 0,0 1 0,1-1 0,-1 0 0,0-1 0,0 1 0,0-1 0,0 1 0,0-1 0,0 0 0,4-4-1,-3 3 3,1-1 0,-1 0 0,0 0 0,-1-1-1,1 0 1,-1 1 0,0-1 0,0-1 0,0 1 0,-1-1-1,0 1 1,0-1 0,3-9 0,-3 6 62,-1-1 1,0 1 0,0 0-1,-1-1 1,-1 1 0,0-1-1,0 1 1,-2-14 0,-4-6 320,-1 0 0,-1 0 0,-2 1 1,-23-49-1,23 55-284,-2 1 0,0 0 0,-1 1 0,-1 0 0,0 2 0,-2-1 0,0 2 0,-2 0 0,1 1 0,-2 1 0,0 0 1,-1 2-1,0 0 0,-31-14 0,45 24-161,-1 0 0,0 0 1,0 1-1,0 0 0,0 0 1,-14-1-1,19 2-137,0 1-1,0 0 1,0 0-1,0 0 1,0 1-1,0-1 1,0 0-1,0 1 1,0-1 0,0 1-1,0 0 1,0 0-1,1-1 1,-1 1-1,0 0 1,0 1-1,1-1 1,-1 0-1,0 0 1,1 1 0,0-1-1,-1 1 1,1-1-1,0 1 1,0 0-1,-1-1 1,1 1-1,-1 3 1,-6 19-1602,6 0 849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3.7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199 35 11392,'-1'1'249,"-1"0"0,1-1 0,0 1 0,0-1 0,-1 1-1,1-1 1,0 1 0,-1-1 0,1 0 0,0 0 0,-1 0 0,1 0 0,0 0 0,-1 0 0,1 0 0,0 0 0,-1 0 0,1 0 0,0-1 0,-3 0 0,-26-16 1366,26 14-1719,0 0-1,0 1 1,-1-1-1,1 1 0,-1 0 1,1 0-1,-6-1 1,8 2 53,0 1 1,0 0-1,0 0 1,0 0-1,0 0 1,0 1-1,0-1 1,1 0-1,-1 1 1,0 0-1,0-1 1,0 1-1,1 0 0,-1 0 1,0 0-1,1 0 1,-1 0-1,1 0 1,-1 0-1,1 0 1,-1 1-1,1-1 1,-2 3-1,-3 4 107,1 0 0,0 0-1,0 0 1,1 1 0,1-1 0,-1 1-1,1 0 1,-4 18 0,3-1 338,-4 51 1,7-50-375,1-1-1,1 0 1,1 1 0,1-1 0,2 0-1,12 42 1,-14-60 11,0 0 0,0 1 0,1-1 1,0-1-1,0 1 0,1-1 0,0 1 0,1-1 0,-1-1 0,1 1 0,0-1 1,1 0-1,0 0 0,0-1 0,0 0 0,0 0 0,1-1 0,0 0 0,0 0 1,0-1-1,0 0 0,0 0 0,14 2 0,-9-3-14,-1-1 0,1 0 0,0-1 0,-1 0 0,1-1 0,22-4 0,-27 3-118,-1 0 0,1 0 0,-1-1 0,0 0 0,0 0 0,0-1 0,0 0 0,0 0 0,-1 0 0,0-1 0,0 0 0,7-7-1,-5 3-418,0 0-1,-1-1 0,0 0 0,-1 0 0,0 0 0,0-1 0,-1 0 0,7-21 1,-1-16-152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4.12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5 548 12544,'-4'-1'5567,"14"-11"-4237,21-16-1444,-9 9 23,0-1 0,-1 0 0,27-37 0,48-79-607,-39 53-362,-25 41 82,-17 22-1371,0 1 1,-1-2-1,17-34 0,-25 40 1341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4.5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0 10880,'-2'4'484,"0"-1"1,1 1 0,-1 0 0,1 0 0,0 0-1,0 0 1,0 0 0,0 0 0,1 0-1,0 8 1,0-9-388,1 1 0,0 0-1,0 0 1,0-1 0,1 1 0,-1-1-1,5 7 1,15 24-134,29 32 0,9 14-220,-48-62 92,54 87-565,-58-92 463,-1 1 1,0 0-1,-1 0 0,0 0 0,-1 1 1,2 15-1,-6-28 96,0-2 117,1 1-1,-1 0 1,0-1 0,0 1 0,0 0 0,1-1 0,-1 1 0,0 0-1,0-1 1,0 1 0,0 0 0,0-1 0,0 1 0,0 0-1,-1-1 1,1 1 0,0 0 0,0-1 0,0 1 0,-1 0 0,1-1-1,0 1 1,-1-1 0,1 1 0,-1 0 0,1-1 0,0 1 0,-1-1-1,1 0 1,-1 1 0,0 0 0,-9-3-351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5.16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 1 11136,'-9'16'4324,"8"-15"-4224,0 0-1,0 0 1,0 0-1,0 1 1,1-1-1,-1 0 1,0 1-1,1-1 1,-1 1-1,1-1 1,0 1-1,-1-1 1,1 0-1,0 1 1,0-1-1,0 1 1,0-1-1,0 1 1,0-1-1,1 1 1,-1-1-1,0 1 1,1-1-1,-1 1 1,2 1-1,5 13-190,0 0-1,1 0 0,1-1 0,13 16 0,46 53 50,-41-54 200,2 0 1,1-2-1,1-1 0,2-1 0,45 27 0,-71-49-143,0-1 0,0 0-1,1 0 1,-1-1-1,1 0 1,-1 0-1,1-1 1,0 0-1,0 0 1,-1-1 0,1 0-1,0 0 1,0-1-1,0 0 1,0 0-1,14-5 1,-16 4-302,0-1 1,1 1-1,-1-1 0,-1-1 1,1 1-1,0-1 1,-1 0-1,9-8 0,-10 7-450,0 1-1,0-1 0,-1 0 0,1 0 0,-1 0 1,0-1-1,-1 1 0,1-1 0,-1 1 1,2-10-1,2-17-2190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5.56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329 683 11648,'-5'5'4288,"10"-10"-3329,5-12-1375,-4-2-863,4-11 511,0-11 384</inkml:trace>
  <inkml:trace contextRef="#ctx0" brushRef="#br0" timeOffset="1">31 225 14208,'-20'17'5343,"10"-20"-4127,10 6-288,5-3-448,15-3-640,16-11-64,15-5-3616,14-11-1631,16-16 2751,5-17 1344,0-4 1056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6.4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1 13312,'9'7'4501,"-22"-6"-1915,18 7-1700,34 52-1030,5 7-99,64 128 0,72 224 148,38 85 430,55 69 124,-217-453-608,-43-90-2696,-6-15-4385,-22-42 5124,-9-12 986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6.8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30 510 11392,'-23'31'3674,"23"-31"-3639,-1 1-1,1 0 1,-1-1-1,1 1 1,-1 0-1,1-1 1,-1 1 0,1 0-1,-1-1 1,1 1-1,0 0 1,-1 0-1,1 0 1,0-1-1,0 1 1,0 0 0,0 0-1,0 0 1,0 0-1,0-1 1,0 1-1,0 0 1,0 0-1,0 0 1,0 0-1,0-1 1,1 1 0,-1 0-1,0 0 1,1 0-1,-1-1 1,1 1-1,-1 0 1,1-1-1,-1 1 1,1 0-1,-1-1 1,1 1 0,0-1-1,0 2 1,0-2-143,1 1 0,-1-1 0,0 1 1,0-1-1,1 1 0,-1-1 0,0 0 0,1 0 1,-1 0-1,0 0 0,1 0 0,-1 0 1,0 0-1,1 0 0,-1 0 0,0-1 0,1 1 1,-1 0-1,0-1 0,0 1 0,3-2 1,-1-1 60,0 1 0,0-1 1,0-1-1,0 1 1,0 0-1,-1-1 0,1 1 1,-1-1-1,0 0 1,0 0-1,0 0 1,-1 0-1,0 0 0,1 0 1,-1 0-1,-1 0 1,1-1-1,0-7 0,0-8 516,-1 1-1,-5-34 0,5 48-374,-12-90 1454,3 43-1253,4 0 1,1-1 0,4-56-1,0 108-271,0-1 0,0 0-1,0 1 1,0-1-1,1 1 1,-1-1 0,0 0-1,1 1 1,-1-1-1,1 1 1,0-1 0,-1 1-1,1-1 1,0 1-1,0 0 1,0-1-1,0 1 1,0 0 0,0 0-1,0-1 1,2 0-1,-2 2-17,1 0-1,-1-1 1,0 1-1,0 0 1,1 0-1,-1 0 0,1 0 1,-1 0-1,0 0 1,1 0-1,-1 0 1,0 1-1,1-1 0,-1 0 1,0 1-1,0-1 1,1 1-1,-1-1 1,2 2-1,5 4-51,0 0 0,0 0 0,0 0 0,-1 1 0,7 8 0,68 86-54,7 7-238,-71-89-2107,32 26 1,-30-31 1740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0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10368,'-6'4'865,"0"-1"61,1 0-1,0 0 1,0 1-1,-6 5 1,10-8-350,22 12-518,5 0-57,1-1 0,1-2 0,29 8 0,22 8 11,-11 0 8,1-3 0,108 22-1,-166-44-3,-1 1 11,0-1 0,0 2-1,0-1 1,0 1-1,13 6 1,-23-8-20,1-1 0,-1 1 0,0-1 0,1 1 0,-1 0 0,1-1 0,-1 1 0,0-1 0,1 1 1,-1 0-1,0-1 0,0 1 0,1 0 0,-1-1 0,0 1 0,0 0 0,0-1 0,0 1 0,0 0 0,0 0 0,0-1 0,0 1 0,0 0 0,0-1 0,-1 1 0,1 0 0,0-1 0,0 1 0,-1 0 0,1-1 0,0 1 0,-1 0 0,1-1 0,0 1 0,-2 0 0,-18 27 24,15-22 10,-101 117-165,74-87-567,27-24-1771,5-12 2374,0 0 0,0 0 0,0 0 1,1-1-1,-1 1 0,0 0 0,0 0 1,0 0-1,0 0 0,0 0 0,1 0 1,-1 0-1,0 0 0,0 0 0,0 0 1,0 0-1,0 0 0,1 0 1,-1 0-1,0 0 0,0 0 0,0 0 1,0 0-1,0 0 0,1 0 0,-1 0 1,0 0-1,0 0 0,0 1 0,0-1 1,0 0-1,0 0 0,1 0 0,-1 0 1,0 0-1,0 0 0,0 0 0,0 0 1,0 1-1,0-1 0,0 0 0,0 0 1,0 0-1,1 0 0,-1 0 1,0 1-1,0-1 0,0 0 0,0 0 1,0 0-1,0 0 0,0 0 0,0 1 1,0-1-1,0 0 0,0 0 0,0 0 1,0 0-1,0 0 0,0 1 0,-1-1 1,1 0-1,0 0 0,0 0 0,9-8-866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7.5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87 75 14208,'-3'0'524,"1"0"1,0 0 0,0 0-1,-1-1 1,1 1-1,0-1 1,0 1 0,0-1-1,-1 0 1,1 0 0,-3-2-1,3 2-461,0-1 0,0 1 0,0-1 0,1 0-1,-1 0 1,1 0 0,-1 0 0,1 0-1,0 0 1,-2-2 0,3 3-118,0 1 1,0 0-1,0-1 1,0 1-1,0 0 1,-1 0-1,1-1 1,0 1-1,0 0 0,0 0 1,0-1-1,-1 1 1,1 0-1,0 0 1,0-1-1,-1 1 1,1 0-1,0 0 1,0 0-1,-1 0 0,1-1 1,0 1-1,0 0 1,-1 0-1,1 0 1,0 0-1,-1 0 1,1 0-1,0 0 0,0 0 1,-1 0-1,1 0 1,0 0-1,-1 0 1,1 0-1,0 0 1,-1 0-1,1 0 0,0 0 1,0 0-1,-1 1 1,1-1-1,0 0 1,-1 0-1,1 0 1,0 0-1,0 1 0,0-1 1,-1 0-1,1 0 1,0 0-1,0 1 1,0-1-1,-1 0 1,1 1-1,-8 13 6,3 8 174,1 0 0,0-1 0,2 1 0,1 1 1,0-1-1,2 0 0,1 0 0,0 0 0,2 0 0,10 36 0,-12-50-139,1 0-1,0 0 1,0 0-1,1 0 1,-1 0 0,2-1-1,-1 0 1,1 0 0,1 0-1,-1 0 1,1-1-1,0 0 1,0 0 0,1-1-1,0 1 1,0-2-1,8 6 1,-7-6-30,1-1 0,0 1 1,0-1-1,0-1 0,0 0 0,0 0 0,0-1 1,1 0-1,-1 0 0,1-1 0,-1-1 0,0 0 1,1 0-1,-1 0 0,13-5 0,-11 3-20,-1 0-1,0-1 1,-1 0 0,1-1 0,-1 0-1,0 0 1,0-1 0,0-1-1,-1 1 1,0-1 0,13-15-1,-17 18 138,0-1-1,-1 0 0,0-1 0,0 1 1,0 0-1,0-1 0,-1 0 1,0 0-1,0 1 0,-1-1 0,1 0 1,-1 0-1,-1-1 0,1 1 1,-1 0-1,0 0 0,0 0 0,-1 0 1,0 0-1,0 0 0,0 0 0,-3-6 1,0 0 77,-2 1 0,1 0 0,-1 0-1,-1 0 1,0 1 0,-1 0 0,-17-18 0,6 10-98,-1 0 0,-36-25-1,50 38-133,-71-42-357,69 43-116,1 1-1,-1-1 1,1 1 0,-1 1-1,0 0 1,0 0-1,-1 0 1,-12 0 0,1 7-773,5 7 672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7.9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166 12 13312,'-4'1'599,"1"-1"1,-1 0-1,0 0 1,1 0-1,-1 0 1,0-1-1,1 1 1,-1-1-1,0 0 1,-3-2-1,-9-1-10,14 3-680,-1 1 0,0-1 0,0 1 0,1 0 0,-1 0 0,0 0 0,0 0 0,0 0 0,1 1 0,-1-1 0,0 1 0,0 0 0,1 0 0,-1 0 0,0 0 0,1 0 0,-1 0 0,1 1 0,0-1 0,-1 1 0,1 0 0,0 0 0,0 0 0,0 0 0,0 0 0,1 0 0,-1 0 0,0 1 0,1-1 0,0 1 0,-1-1 0,0 4-1,-3 6 64,0 0 0,1 1 0,1-1 0,0 1-1,-2 20 1,3-18 164,1 1-1,1 0 1,0 0-1,1 0 0,0 0 1,1-1-1,1 1 1,1-1-1,10 28 1,-10-33-117,0-1 1,1 0-1,1 0 0,0 0 1,0-1-1,0 0 1,1 0-1,0-1 1,1 1-1,0-1 1,0-1-1,0 0 1,1 0-1,0-1 1,0 0-1,12 5 0,-9-6-15,1 0-1,0-1 0,0 0 0,-1-1 1,2-1-1,-1 0 0,0-1 0,0 0 1,0-1-1,0 0 0,0-1 0,14-4 1,-14 3-440,0-1 0,1-1 1,-2 0-1,24-14 0,-28 14-353,0 0 0,-1-1 0,1 1 0,-1-2 1,-1 1-1,1-1 0,8-12 0,-11 14-37,-1 0 0,0-1 0,-1 1 1,1-1-1,1-6 0,4-33-2379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8.33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11 328 15104,'-10'13'5631,"15"-16"-4383,5-11-576,-1 0-576,11 1-736,16-9-160,5-5-1184,5-9-544,-2-5 1313,2 0-161,-5 10 160,-6 4-160,-4 5-32,-12 3 608,-4 6 384,-5-1 288,-10 11 96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8.66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13824,'26'35'5183,"-36"-12"-4031,10 17 32,5-23-288,5 16-928,5 3-256,6 4-1376,3-4-512,1 0 1120,1-5-1439,-6-8-417,-5-6-192,-4-6-64,-6-8 1856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9.0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 1 15872,'-6'9'1607,"4"-6"-1264,1-1 1,-1 1-1,1-1 1,-1 1-1,1-1 1,0 1-1,0 0 1,0-1-1,1 1 1,-1 0 0,1 0-1,-1 0 1,1 0-1,0 0 1,0 4-1,7 33-957,1-1-1,24 70 0,-5-17-527,-22-75 875,-1-1 404,0 1 1,10 20-1,-13-34-28,0 0 0,1 1 0,-1-1 0,1 0 0,0-1 0,0 1 0,0 0 0,0 0 0,1-1 0,-1 0 0,1 1 0,0-1 0,-1 0 0,1 0-1,0 0 1,0-1 0,6 3 0,-6-3-75,0-1 0,0 0 0,1 0 0,-1 0-1,0 0 1,0 0 0,0-1 0,0 1-1,1-1 1,-1 0 0,0 0 0,3-2 0,41-20-155,-28 13 10,-14 7 41,17-7-419,-1-2 0,23-16 1,-39 24 85,0 1 0,0-1 0,-1 0 1,0-1-1,1 1 0,-1-1 0,-1 0 0,1 0 1,-1 0-1,0 0 0,0-1 0,0 1 0,-1-1 1,2-6-1,-3 10 178,-1-1 0,0 1 0,0-1 0,0 1 0,0 0 1,0-1-1,0 1 0,-1-1 0,1 1 0,-1 0 0,0-1 0,1 1 0,-1 0 1,0 0-1,0-1 0,-1 1 0,-1-2 0,-14-18-564</inkml:trace>
  <inkml:trace contextRef="#ctx0" brushRef="#br0" timeOffset="1">49 351 13440,'10'11'5087,"5"-22"-3967,6-11-1408,-11 5-992,5-10-3839,6-14-1441,-6-8 3360,-5-14 1664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3:09.3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 1 14976,'-10'30'5631,"20"-25"-4383,9 4-1824,-4-9-1120,6-5 736,9-12 608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10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35 10624,'1'1'121,"-1"0"0,0 0 1,1 0-1,-1-1 1,0 1-1,0 0 0,0 0 1,0 0-1,0-1 0,0 1 1,0 0-1,0 0 0,0 0 1,0-1-1,-1 1 1,1 0-1,0 0 0,0 0 1,-1-1-1,1 1 0,0 0 1,-1-1-1,1 1 1,-1 0-1,1-1 0,-1 1 1,1 0-1,-1-1 0,0 1 1,1-1-1,-1 1 0,0-1 1,1 1-1,-1-1 1,0 0-1,-1 1 0,-3 0 240,1 0 0,-1 0 0,0-1 0,0 0 0,-8 0 0,8 0-269,0-1-1,0 2 1,-1-1-1,1 1 0,-5 0 1,10-1-94,0 0 0,0 1 0,0-1 0,0 0 1,0 0-1,-1 0 0,1 0 0,0 0 0,0 0 0,0 0 0,0 0 1,0 0-1,0 0 0,0 0 0,0 0 0,0 0 0,0 0 0,0 1 1,0-1-1,0 0 0,0 0 0,0 0 0,0 0 0,0 0 1,0 0-1,0 0 0,0 0 0,0 0 0,0 1 0,0-1 0,0 0 1,0 0-1,0 0 0,0 0 0,0 0 0,0 0 0,0 0 1,0 0-1,0 0 0,0 0 0,0 0 0,0 1 0,0-1 0,0 0 1,0 0-1,0 0 0,0 0 0,1 0 0,-1 0 0,0 0 0,0 0 1,0 0-1,0 0 0,0 0 0,0 0 0,0 0 0,0 0 1,0 0-1,0 0 0,0 0 0,1 0 0,-1 0 0,0 0 0,0 0 1,0 0-1,0 0 0,0 0 0,0 0 0,0 0 0,14 5 19,16 3 32,24-4 10,65-5 0,-33-1-23,152 18 144,-44-1 88,-150-14-204,0-2 0,61-9 0,-88 7 4,-1-1-1,1 0 0,-1-2 0,0 0 0,0 0 0,0-2 1,23-14-1,18-20-4572,-52 38 3097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11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236 327 9472,'-7'6'655,"-1"-2"0,1 1 1,-1-1-1,0 0 1,0 0-1,0-1 0,-14 4 1,8-3-299,5 0-328,-7 0-53,15-4-115,7-5-474,100-99 1200,-75 71-541,0 2 1,2 1 0,1 1 0,55-35 0,-62 50-50,1 0-1,36-12 0,-47 20 48,-1 1-1,1 1 1,0 0 0,0 2-1,26-2 1,-42 5 145,-6 3-87,-15 9-80,-31 13-180,-36 13-354,-23 10-928,8 7 534,-118 61 3737,211-112-2929,-1 0 1,1 1-1,0 0 0,0 1 1,1 0-1,0 1 1,0-1-1,1 1 0,-11 15 1,17-22 91,1 0 0,-1 0 0,0 0 0,1 0 0,-1 0 0,1 1 0,-1-1 1,1 0-1,0 0 0,-1 0 0,1 0 0,0 0 0,0 1 0,0-1 0,0 0 0,0 0 0,0 0 0,0 1 1,0-1-1,1 0 0,-1 0 0,0 0 0,1 0 0,0 2 0,0-1 20,1 0 0,-1 0 0,1 1-1,0-1 1,0-1 0,0 1 0,0 0 0,0 0 0,0-1 0,3 3 0,7 2 90,0-1 1,0 1-1,18 4 1,-27-9-101,51 19 180,86 45 1,9 5-160,-143-68-19,1 0-1,0 0 0,-1-1 1,1 0-1,7 1 0,-12-2-35,-1 0 0,1 0-1,-1 0 1,0 0-1,1 0 1,-1-1 0,1 1-1,-1 0 1,0-1 0,1 1-1,-1-1 1,0 1 0,2-2-1,-2 1-8,-1 1-1,1-1 0,0 0 1,-1 1-1,0-1 0,1 0 1,-1 1-1,1-1 0,-1 0 1,0 0-1,0 0 0,1 1 1,-1-1-1,0 0 0,0 0 1,0 0-1,0 1 0,0-1 1,0 0-1,0 0 1,0 0-1,0 1 0,0-1 1,-1 0-1,1-1 0,-9-23-178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12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91 10880,'-3'0'350,"1"0"0,0-1 0,0 1 0,0-1 0,0 0 0,0 0 0,0 0 0,0 0 0,0 0 0,1 0 0,-1 0 0,0-1 0,1 1 0,-1 0 0,0-1 0,-1-2 0,1 0-127,-1-1-1,0 1 0,1-1 0,-3-10 0,-7-12-350,12 27 94,0-1 0,-1 0-1,1 1 1,0-1 0,-1 0 0,1 1 0,-1-1 0,1 1 0,-1-1 0,1 1-1,-1-1 1,1 1 0,-1-1 0,0 1 0,1-1 0,-1 1 0,0 0-1,1-1 1,-1 1 0,0 0 0,1 0 0,-1-1 0,0 1 0,0 0 0,1 0-1,-1 0 1,0 0 0,-1 0 0,1 0-18,-1 1-1,0 0 1,1-1 0,-1 1-1,1 0 1,-1 0 0,1 0-1,-1 0 1,1 0 0,0 0-1,-3 3 1,-2 2-29,1 1 1,0 0-1,0 0 0,-4 9 1,2-2 73,1-1 0,1 2 1,0-1-1,1 0 1,1 1-1,0 0 1,1 0-1,0 0 1,1 0-1,1 0 1,1 0-1,0 0 1,1 0-1,0 0 1,1 0-1,1-1 1,0 1-1,1-1 1,1 0-1,0 0 1,1-1-1,0 0 1,1 0-1,0-1 1,1 0-1,20 20 1,-15-16 14,8 6 107,-1 1 1,-1 1 0,33 52 0,-48-68-74,-1 0 1,-1 0 0,0 1 0,0-1 0,0 1-1,-1 0 1,2 16 0,-4-19-21,0 1 1,0-1-1,-1 0 0,0 1 1,0-1-1,0 0 0,-1 0 1,0 0-1,0 0 0,-1 0 1,1-1-1,-6 9 0,4-8 58,0 0-1,-1-1 0,0 1 0,0-1 1,0 0-1,0 0 0,-1-1 0,0 1 0,0-1 1,0-1-1,0 1 0,-1-1 0,1 0 0,-1 0 1,0-1-1,0 0 0,-9 2 0,11-4-73,1 1 0,-1-1 0,0 0 0,1 0 0,-1 0 0,1 0 0,-1-1 0,1 0 0,-1 0 0,1 0 0,-1 0 0,1-1 0,0 0 0,0 0 0,0 0 0,0 0 0,0-1 0,0 0 0,1 1 0,-1-1 0,1 0 0,0-1 0,-1 1 0,2-1 0,-1 1 0,0-1 0,1 0 0,-3-4 0,2-1-69,-1 0 0,1 0 0,1 0 0,0 0 0,0 0 0,1 0 0,0-1 0,0 1 0,1 0 0,0-1 0,2-10 0,2-7 14,1 1 1,13-42 0,-7 37 43,1 0 1,1 0-1,1 1 0,27-40 0,-27 50-860,0 0 1,2 2-1,33-32 1,-46 47 99,0 1-1,0 0 1,1-1 0,-1 1 0,1 1 0,0-1 0,-1 0 0,1 1 0,0 0 0,5-1 0,2 1-1555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12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79 5376,'1'0'135,"-1"0"0,0 0 0,1-1 0,-1 1 0,0 0 0,1 0 0,-1-1 0,0 1 1,1 0-1,-1 0 0,0-1 0,0 1 0,0 0 0,1-1 0,-1 1 0,0 0 0,0-1 0,0 1 0,0 0 0,1-1 1,-1 1-1,0-1 0,0 1 0,0 0 0,0-1 0,0 1 0,0 0 0,0-1 0,0 1 0,0-1 0,0 1 0,-1 0 0,1-1 1,0 1-1,0 0 0,0-1 0,0 1 0,0-1 0,-1 1 0,1 0 0,0 0 0,0-1 0,-1 1 0,1 0 0,0-1 1,0 1-1,-1 0 0,1 0 0,0-1 0,-1 1 0,1 0 0,0 0 0,-1 0 0,1 0 0,0 0 0,-1-1 0,1 1 1,-1 0-1,1 0 0,0 0 0,-1 0 0,1 0 0,-1 0 0,1 0 0,0 0 0,-1 0 0,-1 1-102,1 0 0,-1-1 0,0 1 0,1 0 0,-1 0 0,1 0 0,-1 0 0,1 0 0,0 0 0,-1 1 0,1-1 0,0 0 1,0 1-1,0-1 0,0 1 0,0-1 0,0 1 0,0-1 0,0 1 0,1 0 0,-2 2 0,-12 41-77,9-18 43,1 1 0,1 0 0,1-1 0,2 1 0,5 41 1,-3-49-29,1 0 0,1-1 1,7 22-1,-8-32 16,0-2 0,0 1 0,1 0 0,0 0 0,0-1-1,0 0 1,1 0 0,1 0 0,10 10 0,-14-15 19,0 0 1,0 0-1,1-1 0,-1 1 1,1-1-1,-1 0 0,1 1 0,-1-1 1,1 0-1,0-1 0,0 1 1,-1 0-1,1-1 0,0 1 0,0-1 1,0 0-1,0 0 0,0 0 1,0-1-1,-1 1 0,1 0 0,0-1 1,0 0-1,0 0 0,-1 0 1,1 0-1,-1 0 0,1-1 0,-1 1 1,1-1-1,-1 1 0,0-1 1,5-4-1,0-1 64,1-1 0,-1 0 0,0 0 0,-1-1 0,1 1 0,-2-2 0,9-17 0,-7 12-10,-1-1 0,0 0 0,-2 0 0,1 0 0,-2-1 0,0 0 0,-2 0 0,1-32 0,-3 39 53,0 0-1,0 0 0,-1 1 0,-1-1 0,0 0 0,0 1 1,-1 0-1,0 0 0,0 0 0,-1 0 0,0 0 1,-1 1-1,0 0 0,0 0 0,0 1 0,-11-9 0,-1 2-158,0 2 0,-1 0 0,0 1 0,-1 1-1,0 1 1,-34-11 0,30 11-1012,22 8 717,1 1 0,-1-1-1,0 0 1,1 1 0,-1-1-1,0 1 1,0 0 0,1 0-1,-1 0 1,0 0 0,0 0-1,1 0 1,-1 0 0,0 0-1,1 1 1,-1-1 0,0 1-1,-2 0 1,3 4-432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13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20 297 9472,'-4'0'1900,"-2"1"1965,4 11-3176,1-7-898,-1 21 127,1 0 1,5 44 0,-1 3-80,-3-61 162,-9 252-45,7-242 356,6-43 46,-2 6-372,8-75-214,-4 0-1,-7-95 1,0 71 220,-8 4 190,5 74 148,2 10 137,2 22-129,2 16-280,-1-4-104,0 4-36,1 0 0,0 0 0,1 1 0,0-1 0,8 18 0,-10-29 79,-1 0 0,1 0 0,-1 0 0,1 0 0,0 0 0,-1 0 0,1-1 0,0 1 0,0 0 1,-1 0-1,1-1 0,0 1 0,0-1 0,0 1 0,0-1 0,0 1 0,0-1 0,0 1 0,0-1 0,0 0 0,0 1 0,0-1 0,0 0 0,2 0 1,-1 0-6,-1-1 0,1 1 0,0-1 0,-1 1 0,1-1 1,0 0-1,-1 0 0,1 0 0,-1 0 0,1 0 1,-1 0-1,1 0 0,1-2 0,2-3-16,0 0 1,0 0-1,0-1 0,-1 0 0,5-10 1,0 1 37,-2-2 1,0 1 0,0-1-1,-2 0 1,0 0 0,-1-1-1,2-28 1,-3 38 622,3 13-225,5 14-112,-1 13-149,23 67-1876,-27-84 151,0 0-1,13 18 0,-9-19 903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13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67 9984,'-9'4'1201,"5"-2"-591,0 0-1,0 0 0,0 1 0,0-1 0,1 1 1,-7 6-1,9-8-579,0 0 0,0 1 0,0-1 0,1 0 0,-1 1 0,1-1 0,-1 1 0,1-1 1,-1 1-1,1-1 0,0 1 0,-1 0 0,1-1 0,0 1 0,0-1 0,0 1 0,1-1 0,-1 1 1,0 0-1,1-1 0,-1 1 0,0-1 0,1 1 0,1 1 0,-1 1-103,1-1 0,0 0 1,0 0-1,0 0 0,1 0 0,-1 0 0,1 0 0,-1-1 0,1 1 0,0-1 0,0 0 1,0 0-1,0 0 0,7 3 0,-9-5 64,0 0 0,1 1-1,-1-1 1,0-1 0,0 1 0,0 0 0,0 0-1,1 0 1,-1-1 0,0 1 0,0 0 0,0-1-1,0 1 1,0-1 0,0 0 0,0 1 0,0-1 0,0 0-1,0 1 1,0-1 0,0 0 0,-1 0 0,1 0-1,0 0 1,-1 0 0,2-2 0,15-27 104,-16 28-97,17-46 66,-14 36-47,0 0 0,1 0 0,1 1 0,12-22 1,-17 33-12,0 1 1,-1 0-1,1 0 1,-1 0 0,0-1-1,1 1 1,-1 0-1,0 0 1,1 0 0,-1 0-1,0 0 1,0-1-1,0 1 1,0 0 0,0 0-1,0 0 1,0 0-1,0 0 1,0 0 0,0 1-1,0 32 165,-5 89-192,11-139-104,0 2 1,14-25-1,-7 15 173,-12 22-45,0 0-1,0 0 1,0 0 0,0 0-1,0 1 1,1-1 0,-1 0-1,1 0 1,1-1 0,5 3 24,0 12 26,5 22 74,-7-17-1001,14 27 0,-10-32 207,0-13 294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7:42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27 11136,'-10'-7'1620,"7"5"-1237,0 0 0,0 0 0,0 0 0,-1 0 1,1 0-1,0 1 0,-1-1 0,1 1 1,-1 0-1,1 0 0,-7 0 0,10 1-388,-1 0 0,1 0 0,0 1 0,-1-1-1,1 0 1,0 0 0,-1 1 0,1-1 0,0 0 0,0 1 0,-1-1 0,1 1-1,0-1 1,0 0 0,0 1 0,0-1 0,-1 1 0,1-1 0,0 0-1,0 1 1,0-1 0,0 1 0,0-1 0,0 1 0,0-1 0,0 1-1,1 19-8,-1-13 28,23 328-53,-6-142 14,15 333-75,21 280 273,36-4 16,31 323 552,-42 10 790,-62-674-1410,-41-1 3,8 447 332,19-596-133,-25 55-163,2-107-159,18-182 188,11 107-1,6-60 58,6 60 148,9 126 104,-18-208-484,6 39 8,7 81 132,-20-166-153,27 268-50,-28-299 15,15 66-573,-15-81 452,0 0 1,0 0-1,1 0 1,1-1 0,-1 0-1,11 15 1,-7-16-1790,-5-10-369,-4 0 2157,1 0 0,-1 1 0,1-1 0,-1 0 0,0 1 1,1-1-1,-1 0 0,0 1 0,0-1 0,0 1 0,-2-2 0,-32-34-665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23.74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193 9365 6144,'-2'17'1144,"-1"0"1,0 0-1,-1 0 0,-1-1 1,-1 0-1,-14 28 0,16-28-673,3-12-45,1-11-27,-5-88 380,-22-133 0,-6-59 2388,30 64-1856,-5-103-1032,-7 133-243,-10-174-19,25-158-65,2 489 67,6-481 213,-25 254 243,-4-69 393,21-1-451,28-526-417,-23 611 85,10 1 0,51-261 1,-33 313-140,-8-2 1,-9 0 0,-12-263-1,-4 450 70,-26-582 353,25-2-380,7 352 5,11-210 17,-7 318-6,1 8-37,-7-131 0,-13 137-438,-3-48 1196,12 157-730,1 0-1,-1-1 0,2 1 1,-1 0-1,2 0 0,-1 0 1,9-20-1,-10 29 3,0 0-21,-2-14 240,-19 0-11053,0 1 6440,-14-16 34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24.0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84 31 12032,'-51'8'4575,"46"-8"-3583,0 0-672</inkml:trace>
  <inkml:trace contextRef="#ctx0" brushRef="#br0" timeOffset="1">13 23 12672,'-13'-22'-2240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25.3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404 414 8064,'-10'-3'1100,"-20"-9"1955,29 12-2984,-1-1 1,1 0-1,0 1 1,0-1-1,1 0 0,-1 0 1,0 0-1,0 0 0,0 0 1,0 0-1,1 0 1,-1 0-1,1 0 0,-1 0 1,1-1-1,-1 1 1,1 0-1,-1 0 0,1-1 1,0 1-1,0 0 1,0-2-1,-5-44 303,5 44-286,-1 0-1,0 0 0,0 0 1,0 0-1,-1 0 0,1 0 0,-1 0 1,0 0-1,1 0 0,-1 1 1,0-1-1,-3-2 0,4 4-44,1 1 0,-1-1-1,1 1 1,-1-1 0,1 1-1,-1 0 1,1-1 0,-1 1 0,1 0-1,-1-1 1,0 1 0,1 0-1,-1 0 1,0-1 0,1 1-1,-1 0 1,1 0 0,-1 0 0,0 0-1,1 0 1,-1 0 0,0 0-1,1 0 1,-1 0 0,0 0 0,1 1-1,-2-1 1,1 1 14,0 0-1,0 0 1,0-1 0,0 1 0,0 0-1,0 0 1,0 0 0,1 1 0,-1-1-1,0 0 1,1 0 0,-1 0 0,0 2-1,-1 4 52,0-1-1,0 1 1,1 0 0,-1 9-1,0 61 55,15 151-1,-5-133 12,4 67-129,17 202-179,11-76 173,-33-5 99,-3-49 78,-3-218-248,1 0 0,0-1 0,1 1 0,1-1 0,1 0 0,11 28 0,-14-39 33,0 0-1,0 1 1,1-1 0,-1 0 0,1-1 0,0 1 0,0 0 0,0-1 0,0 0-1,1 0 1,-1 0 0,1 0 0,0 0 0,0-1 0,0 1 0,0-1 0,0 0-1,1-1 1,-1 1 0,1-1 0,-1 0 0,1 0 0,-1 0 0,1 0 0,0-1-1,-1 0 1,9 0 0,-2-2 68,0 0 1,0-1-1,0 0 1,-1-1-1,1 0 0,-1 0 1,0-1-1,0 0 0,0-1 1,-1-1-1,0 1 0,0-1 1,0-1-1,-1 1 0,0-2 1,-1 1-1,10-14 1,5-13 3,0 0 1,-3-2 0,21-54 0,-37 86-59,17-47 31,-2-2 0,-2 0 0,-3-1 0,12-100-1,-18 64 26,-4 0-1,-10-112 0,-2 123 136,-3 0-1,-33-117 1,-74-148 2,51 193-165,32 75-78,19 42 62,-1 0 0,-24-34 1,31 53 15,-2 0 1,0 0 0,0 2 0,-1-1 0,-28-20 0,38 32-40,0 0 0,1 1 1,-1 0-1,0 0 0,-1 0 0,1 0 1,0 0-1,0 1 0,-1 0 1,1 0-1,-1 0 0,1 1 1,-1-1-1,1 1 0,-1 0 0,1 0 1,-1 1-1,1-1 0,-8 3 1,5-1-10,1 1 0,0 0 0,0 0 0,0 0 0,0 1 0,0 0 0,1 0 0,-1 1 1,1-1-1,1 1 0,-1 0 0,-5 8 0,-28 40-582,-54 100-1,18-6-6228,40-87 4779,-6-5 956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27.1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26 234 896,'1'-2'55,"-1"0"-1,1 0 1,-1 0 0,1 0-1,-1 0 1,0-1 0,1 1-1,-1 0 1,0 0 0,-1 0 0,1-1-1,0 1 1,-1 0 0,1 0-1,-1 0 1,1 0 0,-1 0-1,0 0 1,0 0 0,-2-4-1,-8-25 1161,8 4 2055,2-45 1,1 48-1914,-5-7 1854,5 30-3057,10 16 118,-5 3-53,0 0 0,3 25 0,-1-3 10,58 465 671,-55-395-867,79 1315 228,-84-1299-139,5 849 860,-45-117-43,30-754-933,-54 793 436,37-445 255,34 0-317,-10 195 620,-3-89-293,29 24-601,38 231-41,-47-627 14,-4-10-79,-10-128 1,-2-18 49,9 38 1,2 17 7,-12-75-205,-3-9-573,-11-19-1021,-49-89-1853,14 26 2853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28.7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348 229 4736,'-12'-9'1896,"10"7"-1597,-1 0 1,1 1 0,0-1 0,-1 1-1,0-1 1,1 1 0,-1 0 0,0 0-1,1 0 1,-1 0 0,0 1 0,0-1 0,0 1-1,0-1 1,0 1 0,-3 0 0,-5 0 161,1 0 0,-1 1 1,1 0-1,-20 4 1,26-3-398,-1 0 0,1-1 0,0 1 0,0 1 0,1-1 1,-1 1-1,0-1 0,1 1 0,0 0 0,-1 0 0,1 1 0,0-1 1,1 0-1,-5 7 0,-7 14-45,1 1 1,1 0 0,1 0-1,2 1 1,-14 54-1,-12 143 130,28-165-31,-26 393 90,35-147 50,3-228 232,30 149-1,-28-196-544,55 211 921,-48-195-855,3-1-1,1-1 1,29 51-1,-43-87 16,0-1 0,1 1 0,0-1 0,0 0 0,0-1 0,1 1 0,0-1 0,0 0 0,0-1 0,1 1 0,-1-1 0,1-1-1,0 1 1,0-1 0,1 0 0,-1-1 0,1 1 0,-1-1 0,10 0 0,-8-1-50,0 0 0,0-1 0,1 0 0,-1-1 0,0 0 0,0-1 1,-1 1-1,1-2 0,0 1 0,-1-1 0,1-1 0,-1 1 0,0-1 0,0-1 0,0 0 0,9-7 0,2-5 150,-1 0 0,-1-2-1,0 0 1,-2 0 0,0-2-1,-1 0 1,21-44-1,-1-11-47,24-81-1,-58 156-74,18-55 275,22-113 1,-34 131-207,-3 0 0,-1 0 0,-1 0 0,-6-41 0,-10-32 131,-31-116 0,-45-103-47,60 222-115,7 21 23,-72-167 0,83 229-61,-18-24 1,-4-6-6,22 32 5,-6-10 11,-22-32-1,35 57-14,0 0 1,-1 0-1,0 1 0,0 0 0,-1 0 0,1 1 0,-1-1 0,-18-8 0,23 13-39,0 1 0,0 0 1,0 0-1,-1 0 0,1 0 1,0 1-1,-1-1 0,1 1 1,0 0-1,-1 0 0,1 0 1,0 0-1,0 1 0,-1-1 1,-2 2-1,0 0-176,0 0-1,1 0 0,-1 1 1,1 0-1,0 0 1,0 1-1,-8 6 1,-1 3-1230,0 1 1,1 0-1,1 1 1,-12 21-1,-10 19-3471,9 4 1776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30.29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74 28 8064,'-2'0'353,"-1"1"1,1-1-1,0 0 1,0 0-1,0 0 1,0 0-1,0 0 1,-1 0-1,1 0 1,0-1-1,0 1 1,0-1 0,0 1-1,-4-3 1,-26-16 1203,26 15 148,7 5-1674,0-1 1,0 1-1,0 0 0,0 0 1,-1 0-1,1-1 0,0 1 1,0 0-1,-1 0 1,1 0-1,-1 0 0,1 0 1,-1 0-1,1 1 0,-1-1 1,1 2-1,6 19 12,36 186 256,-31-142-204,24 129 192,112 714 797,-58 31 649,-36-317-1217,-19-241-200,-5 312 442,-32-367-637,15 541 531,11-451-454,-24 1-167,-2-369-40,-16 535 120,28 95-170,-10 187 656,-38-396-923,11-224 220,16-158 321,-2 59-227,10-137-128,-3-14-630,-10-19-1758,15 21 2286,-27-64-4367,15 36 3650,-15-32-315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31.76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457 24 10624,'-29'-5'4885,"28"5"-4256,-14-9-165,11 7-460,0 1 1,-1-1-1,1 1 0,0 0 0,0 0 1,-1 1-1,1-1 0,0 1 0,-1 0 0,1 0 1,-1 0-1,1 1 0,0 0 0,-1 0 1,-5 2-1,4-1-2,0 1 1,1 0-1,-1 0 1,1 0-1,0 1 0,0 0 1,0 0-1,0 1 1,-6 7-1,-2 4-9,2 1 0,0 0-1,1 1 1,1 0 0,-12 34-1,-10 36 85,-21 111-1,-4 96 246,32-138-282,6 0 0,7 1 0,13 226 0,3-323 3,3-1 0,19 77 0,-19-107 37,2 1 1,1-1-1,2-1 1,1 0 0,1-1-1,21 30 1,-29-49-111,1 0 1,0 0-1,0 0 0,1-1 0,0-1 1,1 1-1,0-1 0,19 10 1,-14-10 158,0 0 0,1-1 0,0-1 0,0 0 0,31 4 0,-37-8-75,1-1 0,-1 0 0,1-1-1,-1 0 1,1-1 0,-1 0 0,0-1 0,0 0 0,0 0 0,15-8 0,-10 4-35,-1-1 1,0-1 0,0 0-1,0-1 1,-1 0 0,13-14-1,-13 10 12,-1-1 0,-1 0 0,0-1 0,-1-1 0,15-32-1,29-96 32,-46 121-58,13-47 52,-4 0-1,-2-2 1,-4 1-1,-3-2 1,-3 1-1,-5-81 1,-10-5 155,-53-273 0,53 381-138,-2 0 0,-3 0 1,-2 1-1,-30-63 0,36 91-17,-1 1 0,-1 0-1,0 1 1,-2 1 0,0 0-1,-1 1 1,-1 1 0,-1 0-1,0 2 1,-1 0 0,-35-21-1,26 21 25,0 1 0,-1 1-1,0 2 1,-37-10-1,55 18-304,-1 0 0,0 1 0,0 1 0,0 0 0,0 0 0,0 1 0,0 0 0,-1 2 0,1-1 0,1 1 0,-1 1 0,0 0 0,-21 9 0,-15 19-9780,17-23 6379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35.07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81 79 9344,'-2'-3'371,"-1"1"-107,1 0 0,0 0 0,1 0-1,-1-1 1,0 1 0,0-1 0,1 1 0,0-1-1,-1 1 1,1-1 0,0 0 0,0 0 0,1 0-1,-1 0 1,1 0 0,-1 1 0,1-5 0,-4-12-264,3 12-16,0 96-35,-23 170 0,1-65 776,21-111-3898,2-82 2731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44.8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79 11 9728,'-24'-5'2260,"17"4"-1209,0-1 0,0 1-1,0 0 1,0 1 0,-13 0 0,31 10-971,16-3-185,0-1 0,41 4 0,27 6 569,-29 5-53,-43-13-315,34 8 0,34-3 144,125 5 0,-186-16-178,1 1 0,0 2 0,-1 1 0,0 2 0,0 1 0,-1 1 0,34 17 0,-25-14 123,-36-12-196,-1-1 1,0 0-1,1 1 1,-1-1-1,0 0 1,1 0 0,-1 0-1,0 0 1,1 0-1,-1 0 1,0 0 0,1 0-1,-1-1 1,0 1-1,1 0 1,-1-1 0,0 1-1,0-1 1,1 0-1,-1 1 1,0-1 0,0 0-1,0 0 1,0 0-1,0 0 1,0 1-1,2-3 1,32-80-12598,-25 62 11366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45.4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135 0 9472,'-111'4'7135,"110"-4"-7037,-1 0-1,1 0 1,0 0-1,-1 0 0,1 0 1,0 0-1,-1 0 0,1 1 1,0-1-1,-1 1 1,1-1-1,0 1 0,-3 1 1,4-2-89,0 0 0,-1 1 0,1-1 0,0 0 1,0 1-1,0-1 0,-1 0 0,1 1 0,0-1 0,0 0 0,0 1 1,0-1-1,0 0 0,0 1 0,0-1 0,0 1 0,0-1 1,0 0-1,0 1 0,0-1 0,0 0 0,0 1 0,0-1 0,0 1 1,0-1-1,1 0 0,-1 1 0,0-1 0,0 0 0,1 1 0,1 2 20,-1-1 0,1 0-1,1 0 1,-1 0-1,0 0 1,0 0-1,1-1 1,-1 1-1,1 0 1,0-1-1,4 2 1,73 25 894,53 21-6,-111-39-815,-1 0 0,-1 2 1,0 0-1,21 18 1,-39-28-93,68 59 41,-62-54 38,-1 1 1,0 1-1,0-1 1,-1 1 0,0 1-1,7 13 1,-12-20-66,-1 0 0,1 0 0,-1 0 0,0 1 0,0-1 1,0 0-1,0 0 0,0 0 0,-1 0 0,1 0 0,-1 0 1,0 0-1,0 0 0,0-1 0,0 1 0,0 0 0,-1 0 1,1-1-1,-1 1 0,-2 2 0,-5 7 11,0 0 1,-21 20-1,8-13-22,0-1 1,-44 27-1,-55 24-41,101-58 37,-59 33-366,79-44 316,0 0 1,0 0-1,-1 0 0,1 0 1,0 0-1,0 0 0,0 0 1,0 0-1,-1 0 0,1 0 0,0 0 1,0 0-1,0 0 0,0 0 1,0 1-1,-1-1 0,1 0 1,0 0-1,0 0 0,0 0 1,0 0-1,0 0 0,0 1 1,-1-1-1,1 0 0,0 0 0,0 0 1,0 0-1,0 1 0,0-1 1,0 0-1,0 0 0,0 0 1,0 0-1,0 1 0,0-1 1,0 0-1,0 0 0,0 0 1,0 1-1,0-1 0,0 0 0,0 0 1,0 0-1,0 1 0,8-3-2252,-3-5 1695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7:49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8320,'-5'8'3168,"0"-11"-2464,5 6-96,-10-3-608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50.4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46 9 4864,'-15'-5'1824,"5"5"-1408,0-3 800,0 3 320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50.8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36 12736,'-1'-1'101,"1"0"0,-1 1 1,1-1-1,-1 0 1,1 0-1,-1 1 1,1-1-1,-1 0 1,1 0-1,0 0 0,0 0 1,-1 1-1,1-1 1,0 0-1,0 0 1,0 0-1,0 0 1,0 0-1,0 0 0,0 1 1,0-1-1,0 0 1,1 0-1,-1 0 1,0 0-1,0 0 0,1 1 1,-1-1-1,1 0 1,-1 0-1,1 1 1,-1-1-1,1 0 1,-1 1-1,1-1 0,-1 0 1,1 1-1,0-1 1,0 1-1,-1-1 1,1 1-1,0-1 0,0 1 1,-1 0-1,1-1 1,0 1-1,0 0 1,1-1-1,-1 1-88,0 0-1,0 0 1,1 0 0,-1 0 0,0 0-1,0 0 1,1 0 0,-1 0-1,0 1 1,0-1 0,0 0-1,1 1 1,-1-1 0,0 1-1,0-1 1,0 1 0,0 0-1,0-1 1,0 1 0,0 0-1,0 0 1,0 0 0,0 0 0,-1-1-1,1 1 1,0 0 0,-1 1-1,1-1 1,0 0 0,-1 0-1,1 0 1,-1 2 0,4 5 158,0 1 1,4 19-1,-7-26-96,23 108 779,12 141-1,-33-226-747,22 214 337,-24-198-108,-1-24-803,-1-13-551,-3-25-1200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51.2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56 33 10240,'-9'3'1924,"5"-2"-1307,0 0 0,1 1 0,-1-1 0,1 1 0,-1 0 0,1-1 0,0 1 0,-1 1 0,1-1-1,0 0 1,-4 6 0,6-8-609,1 1 0,0-1-1,0 0 1,0 1-1,0-1 1,0 1-1,0-1 1,0 0 0,0 1-1,0-1 1,0 1-1,0-1 1,0 0-1,0 1 1,0-1-1,0 1 1,0-1 0,1 0-1,-1 1 1,0-1-1,0 0 1,0 1-1,1-1 1,-1 0 0,0 1-1,0-1 1,1 0-1,-1 1 1,0-1-1,1 0 1,-1 0 0,0 1-1,1-1 1,-1 0-1,0 0 1,1 0-1,-1 0 1,1 1 0,-1-1-1,0 0 1,1 0-1,-1 0 1,1 0-1,-1 0 1,0 0 0,1 0-1,-1 0 1,1 0-1,28 0 824,-23 0-603,62-6 950,-17 0-831,164 3-68,41-4-291,48-27 305,-274 33-1220,-20 1-3415,-10-9-1263,-4 0 4501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52.16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86 240 7424,'-7'3'1170,"0"-1"0,0 0 0,0 0 0,0 0 0,0-1 0,-1 0 0,-11-1-1,18 0-1101,0 0 0,1-1 0,-1 1 0,0 0 0,1-1 0,-1 1 0,0-1 0,1 1 0,-1-1 0,1 1 0,-1-1 0,1 0 0,-1 1 0,1-1 0,-1 0 0,1 1 0,-1-1 0,1 0 0,0 0 0,0 1 0,-1-1 0,1 0 0,0-1 0,-4-18 700,5 13-698,-1 1 0,2 0-1,-1-1 1,1 1 0,0 0-1,0 0 1,1 0 0,0 0-1,0 0 1,0 0 0,1 1-1,-1 0 1,1 0 0,9-9-1,3-1-27,0 0-1,0 1 1,24-14-1,-32 22-8,1 0 0,0 1 0,0 0 0,1 0-1,-1 1 1,1 0 0,0 1 0,0 0 0,0 1 0,1 0 0,17-1 0,-27 3-27,-1 0 0,1 0 0,0 0 0,-1 0 0,1 0 1,0 0-1,-1 0 0,1 0 0,0 0 0,-1 1 0,1-1 1,0 0-1,-1 1 0,1-1 0,-1 0 0,1 1 0,-1-1 0,1 1 1,-1-1-1,1 0 0,-1 1 0,1 0 0,-1-1 0,0 1 1,1-1-1,-1 1 0,0-1 0,1 1 0,-1 0 0,0-1 0,0 1 1,0 0-1,0-1 0,1 1 0,-1-1 0,0 1 0,0 0 0,0-1 1,0 1-1,0 0 0,-1-1 0,1 1 0,0 0 0,0-1 1,0 1-1,0 0 0,-1-1 0,0 2 0,-14 33 107,13-31-106,-6 12-17,1 1 0,1 0-1,0 0 1,2 0 0,0 1 0,-4 32 0,5 111 10,4-94 103,-1-67-101,0 0-1,0 0 1,0 1-1,0-1 1,0 0-1,0 0 1,0 0-1,0 0 1,0 1 0,0-1-1,0 0 1,-1 0-1,1 0 1,0 1-1,0-1 1,0 0-1,0 0 1,0 0 0,-1 0-1,1 0 1,0 0-1,0 1 1,0-1-1,0 0 1,-1 0-1,1 0 1,0 0 0,0 0-1,0 0 1,-1 0-1,1 0 1,0 0-1,0 0 1,0 0 0,-1 0-1,1 0 1,0 0-1,0 0 1,0 0-1,-1 0 1,1 0-1,0 0 1,0 0 0,0 0-1,0 0 1,-1 0-1,1 0 1,0 0-1,0-1 1,-8-2 32,-15-8 11,1-1-1,0-1 1,1-1 0,1 0-1,0-2 1,1 0 0,-21-24-1,38 25-7611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53.2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202 150 9472,'-9'-23'3474,"8"21"-3325,0 0 0,0 0 0,0-1 0,0 1 0,0 0 0,1-1 1,-1 1-1,1 0 0,-1-5 0,0 1 147,0 0 0,0 0 0,-1 0 1,0 0-1,0 0 0,-1 0 0,1 0 0,-1 1 1,0 0-1,-1-1 0,0 1 0,-6-7 0,8 10-309,0 0 0,0 1 0,0-1 0,0 1 0,0-1 0,0 1 0,0 0 0,-1 0 0,1 0 0,0 0 0,-1 0 0,1 0 0,-1 1 0,1-1 0,-1 1 0,1-1 0,-1 1 0,1 0 0,-1 0 0,0 0 0,1 1 0,-1-1 0,1 1 0,-1-1 0,1 1 0,0 0 0,-1 0 0,1 0 0,0 0 0,-1 0 0,1 0 0,0 1 0,-4 3 0,1-1 34,0 0 0,0 0 0,0 1 0,0-1 0,1 1 0,0 1 0,0-1-1,0 0 1,1 1 0,0 0 0,0 0 0,-2 7 0,2-4-60,1 1 0,1 0 0,-1-1-1,2 1 1,-1 0 0,1 0 0,1 0 0,0-1 0,0 1 0,1 0 0,0-1 0,0 1 0,1-1 0,7 15 0,0-5 152,0 0-1,2-1 1,0-1 0,1 1 0,25 24-1,-18-21 15,13 13 2,40 55 1,-64-77-115,-2 0 0,1 0 1,-2 0-1,1 1 0,-2 0 1,0 1-1,0-1 0,-1 1 1,2 18-1,-5-29-1,-1 0-1,0 1 1,0-1-1,0 0 1,0 0 0,-1 0-1,1 0 1,-1 1-1,1-1 1,-1 0 0,0 0-1,-1 0 1,1 0-1,0-1 1,-1 1 0,0 0-1,1 0 1,-1-1-1,-3 4 1,1-3-1,1 0 1,-1 0-1,0 0 0,0-1 1,0 0-1,0 0 0,0 0 1,0 0-1,-1 0 0,1-1 1,-1 0-1,-6 1 0,4-1-8,1 0 0,-1-1 0,0 0 0,0 0 0,0-1 0,1 0 0,-1 0 0,-9-3 0,12 3-13,0-1 0,0 1 0,0-1 0,0 0 0,0 0 1,1 0-1,-1-1 0,1 1 0,-1-1 0,1 0 0,0 0 0,0 0 0,-3-5 0,4 5-9,0-1-1,0 0 1,0 0 0,1 0 0,0 0-1,0 0 1,0-1 0,0 1 0,1 0-1,-1 0 1,1-1 0,0 1 0,0 0-1,1 0 1,-1-1 0,1 1 0,2-6-1,2-7-15,1 0 0,15-29-1,-14 32 7,131-306-101,-128 294 174,-1 1 0,-1-1 0,-2-1 0,5-37 0,-11 60-30,1 0 1,-1 1 0,-1-1-1,1 0 1,-1 1 0,1-1-1,-1 0 1,0 1 0,0-1-1,-2-3 1,3 6-19,-1 0 1,1 1-1,0-1 0,-1 1 0,1-1 1,-1 1-1,1-1 0,-1 1 1,1-1-1,-1 1 0,1 0 1,-1-1-1,1 1 0,-1 0 0,1-1 1,-1 1-1,1 0 0,-1-1 1,0 1-1,1 0 0,-1 0 1,0 0-1,1 0 0,-2 0 0,1 0-30,-1 0 0,1 1-1,0-1 1,-1 1-1,1 0 1,0-1-1,-1 1 1,1 0-1,0 0 1,0 0-1,0 0 1,-1 0-1,1 0 1,0 0 0,-1 2-1,-1 1-553,-1 0 0,1 0 0,1 0 0,-1 1 0,1-1 0,-1 1-1,1-1 1,0 1 0,1 0 0,-1 0 0,1 0 0,0 0 0,1 0 0,-1 0 0,1 0 0,0 0 0,0 1 0,1 5-1,7 23-767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53.7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99 38 9984,'-5'2'577,"0"0"1,0 0-1,0 1 0,0 0 1,0 0-1,0 0 1,1 0-1,-1 1 0,-3 4 1,5-4-554,0 0 1,1 0 0,0 0-1,-1 0 1,1 0-1,1 1 1,-1-1 0,1 1-1,-1-1 1,2 1-1,-2 6 1,-3 23 137,2 1 0,1-1 0,5 52 0,-2-69-36,2 0 0,-1-1 0,2 1 0,0-1 0,2 0 1,-1 0-1,2 0 0,0-1 0,11 18 0,-16-30-122,-1-1 0,1 1 1,0-1-1,0 1 0,0-1 0,0 0 0,0 0 0,0 0 1,1 0-1,-1 0 0,1-1 0,-1 1 0,1-1 0,0 1 0,-1-1 1,1 0-1,0 0 0,0 0 0,0 0 0,0-1 0,0 1 1,0-1-1,0 0 0,0 0 0,0 0 0,0 0 0,0 0 1,0-1-1,0 0 0,0 1 0,0-1 0,0 0 0,5-3 1,-2 1 64,0-1 0,0 0 0,0 0 0,0 0 0,-1-1 0,0 0 0,0 0 1,0 0-1,0-1 0,-1 0 0,0 0 0,0 0 0,3-8 0,-2 3 1,0 0 0,-2 0-1,1-1 1,-1 1 0,-1-1 0,0 0-1,-1 1 1,0-1 0,-1 0-1,0 0 1,-1 0 0,-2-14-1,0 11 19,-1 1 0,0 0 1,-1 0-1,-1 0 0,0 1 0,-1 0 0,0 0 0,-1 0 0,-13-15 0,10 14-38,-5-7 78,-35-34 0,46 51-135,0-1 0,0 1 1,0 0-1,-1 0 0,1 1 1,-1 0-1,0 0 0,0 0 0,0 1 1,-1 0-1,1 0 0,-11-2 1,-1 6-77,17-2-87,0 0-1,1 1 1,-1-1-1,1 0 1,-1 1-1,0-1 1,1 0-1,-1 1 1,1-1 0,-1 1-1,1-1 1,-1 1-1,1-1 1,0 1-1,-1 0 1,1-1-1,-1 1 1,1 0-1,0-1 1,0 1-1,-1 0 1,1-1-1,0 1 1,0 0 0,0 3-707,0-1 1,0 0-1,1 1 1,-1-1-1,1 0 1,0 0-1,0 1 1,0-1-1,3 5 1,10 22-2452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54.7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29 77 9728,'0'0'191,"-1"0"1,1 0 0,-1 1 0,1-1-1,-1 0 1,1 0 0,-1 0-1,1 1 1,-1-1 0,1 0 0,-1 1-1,1-1 1,0 0 0,-1 1-1,1-1 1,0 0 0,-1 1 0,1-1-1,0 1 1,-1-1 0,1 1-1,0-1 1,0 0 0,0 1 0,-1-1-1,1 2 1,-4 22 1773,4 41-2229,1-39 741,-1 413 1550,8-469-1707,-7-77-740,-13-122 0,0 3 316,13 255 160,3 1 1,8 41 0,-1-15-30,0-13-20,-10-41-7,0 1 0,0-1-1,0 0 1,0 1 0,0-1 0,1 0 0,-1 1 0,1-1 0,0 0 0,0 0 0,0-1 0,0 1 0,2 2-1,-3-4 3,0 1-1,0-1 0,-1 0 0,1 0 0,0 0 0,0 0 0,-1 0 0,1 0 0,0 0 0,0 0 0,-1 0 0,1 0 1,0 0-1,0-1 0,-1 1 0,1 0 0,0 0 0,-1-1 0,1 1 0,0-1 0,-1 1 0,1 0 0,0-1 0,-1 1 1,1-1-1,-1 1 0,1-1 0,-1 0 0,1 1 0,-1-1 0,0 0 0,1 0 0,13-24 67,-14 24-65,9-23 39,-1 0-1,9-47 1,-5 19-18,2 13 35,-13 41-47,0-1 0,0 0 0,0 0 1,0 1-1,0-1 0,0 0 0,0 1 0,0-1 0,-1 1 0,2 2 0,11 40 167,-10-30-158,1 0-1,0 0 0,1 0 0,1-1 0,0 0 0,11 17 0,-16-29-18,-1 0 0,1 0-1,-1 0 1,1 0 0,-1 0-1,1 0 1,0 0-1,-1-1 1,1 1 0,0 0-1,0 0 1,0-1-1,-1 1 1,1-1 0,0 1-1,0-1 1,0 1 0,0-1-1,0 1 1,0-1-1,0 0 1,0 1 0,0-1-1,0 0 1,0 0 0,1 0-1,-1 0 1,0 0-1,0 0 1,0 0 0,0-1-1,0 1 1,0 0 0,0 0-1,0-1 1,0 1-1,0-1 1,0 1 0,0-1-1,0 1 1,0-1-1,-1 1 1,1-1 0,0 0-1,0 0 1,-1 1 0,1-1-1,0 0 1,-1 0-1,1 0 1,0-1 0,4-5 25,-1-1 0,0 0 0,0 0 0,4-14 0,-7 21-28,15-64 52,-13 48-21,1 1 0,0 0 0,9-19 0,-13 34-30,0 1 1,0 0-1,0-1 0,0 1 1,0-1-1,1 1 0,-1 0 1,0-1-1,0 1 1,0 0-1,1-1 0,-1 1 1,0 0-1,1-1 1,-1 1-1,0 0 0,1 0 1,-1-1-1,0 1 0,1 0 1,-1 0-1,0 0 1,1 0-1,-1-1 0,0 1 1,1 0-1,-1 0 1,1 0-1,-1 0 0,0 0 1,1 0-1,9 9-2,5 23-13,-14-29 14,6 19 3,-3-9 0,1 0 0,8 16 0,-12-26-2,1-1 0,-1 1 0,1-1 0,0 0 0,0 1-1,0-1 1,0 0 0,0 0 0,0 0 0,0 0 0,1 0 0,-1-1-1,1 1 1,-1-1 0,1 1 0,3 0 0,-4-1 1,0-1 0,-1 0 0,1 0 0,-1 0 0,1 0 0,0 0 0,-1 0 0,1-1 0,-1 1 0,1 0 0,0-1 0,-1 1 0,1-1 0,-1 0 0,0 1 0,1-1 0,-1 0 0,1 0-1,-1 0 1,0 0 0,0 0 0,0 0 0,1 0 0,-1 0 0,0-1 0,0 1 0,-1 0 0,2-3 0,3-4-8,-1 0 0,1 0-1,3-15 1,-5 16 13,-1 2 7,36-85 97,-38 89-109,0 0 0,1 0 0,-1 0-1,1 0 1,0 0 0,-1 0 0,1 0 0,-1 0 0,1 0 0,0 1 0,0-1 0,0 0 0,-1 0 0,1 1 0,0-1 0,0 1-1,0-1 1,0 1 0,2-1 0,-2 1 2,-1 0-1,1 0 0,0 0 1,0 0-1,-1 0 0,1 1 1,0-1-1,-1 0 0,1 0 1,0 1-1,-1-1 0,1 1 1,0-1-1,-1 0 0,1 1 1,-1-1-1,1 1 0,-1 0 1,1-1-1,-1 1 0,1 0 1,3 6 9,0-1 0,0 1 1,-1 0-1,3 10 1,-4-10-28,10 23-36,22 39 1,-19-51-1190,-13-17 868,-1 0-1,1-1 1,-1 1-1,1 0 1,0-1 0,-1 0-1,1 1 1,0-1-1,0 0 1,-1 0-1,1 0 1,0 0 0,0 0-1,-1 0 1,1 0-1,0-1 1,-1 1 0,1-1-1,0 1 1,-1-1-1,1 1 1,0-1 0,-1 0-1,1 0 1,1-2-1,20-13-1109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59.4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5376,'-5'27'3936,"6"-16"-3586,0 1 1,1-1-1,4 15 1,4 24 188,-10 118 1123,1 11-476,3-154-1144,1 0 0,0-1 0,11 26 0,2 12-2845,-16-43 1902,-2-2 416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0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 4224,'0'0'53,"0"0"0,0 0 0,0 0 0,0 0 0,0 0 0,1 0 0,-1 0 0,0 0 0,0 0 0,0 0 0,0 1 0,0-1 0,0 0 0,0 0-1,0 0 1,0 0 0,1 0 0,-1 0 0,0 0 0,0 1 0,0-1 0,0 0 0,0 0 0,0 0 0,0 0 0,0 0 0,0 1 0,0-1 0,0 0 0,0 0 0,0 0 0,0 0 0,0 0 0,0 1 0,0-1 0,0 0 0,0 0 0,0 0 0,0 0 0,0 0 0,-1 0 0,1 1 0,0-1 0,0 0 0,0 0 0,0 0 0,0 0 0,0 0 0,0 0 0,0 0 0,0 0 0,-1 1 0,1-1-1,0 0 1,0 0 0,0 0 0,0 0 0,0 0 0,-1 0 0,1 0 0,0 0 0,0 0 0,0 0 0,0 0 0,-1 0 0,1 0 123,-1 0 1,1 0-1,-1 1 0,1-1 0,0 0 1,-1 0-1,1 1 0,-1-1 0,1 0 1,0 0-1,-1 1 0,1-1 0,-1 1 1,1-1-1,0 0 0,0 1 0,-1-1 1,1 1-1,0-1 0,0 1 0,-1-1 1,1 0-1,0 1 0,0-1 0,0 1 1,0-1-1,0 1 0,0-1 0,0 2 1,9 359 2457,-7-199-2432,-3-89-638,5-29-5795,-3-35 3838,4 8-455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0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0 6656,'-6'8'1101,"5"-7"-935,0-1 0,0 1 0,0 0 0,0 0 0,0 0 0,0 0 0,0 1 0,1-1 0,-1 0 0,1 0 0,-1 0 1,1 1-1,-1-1 0,1 0 0,-1 0 0,1 1 0,0-1 0,0 2 0,-5 42 2644,6-13-2170,2-1 0,11 46 1,0 12-1943,-13-46-1221,-1-24 1969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7:54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558 149 12160,'0'0'174,"-1"1"0,1 0 0,-1 0 1,1 0-1,-1 0 0,1-1 0,-1 1 0,1 0 1,-1-1-1,0 1 0,1 0 0,-1-1 1,0 1-1,1-1 0,-1 1 0,0-1 1,0 1-1,0-1 0,0 0 0,0 1 0,1-1 1,-1 0-1,0 0 0,0 0 0,0 1 1,0-1-1,0 0 0,0 0 0,0 0 1,0-1-1,-1 1 0,0-1-69,0 0 0,1 0 1,-1-1-1,0 1 0,1 0 0,-1-1 0,1 0 1,-1 1-1,1-1 0,0 0 0,-1 1 0,1-1 0,0 0 1,0 0-1,-1-3 0,-11-38-67,11 35-38,0-1 0,-1 0 0,0 1 0,-4-9 0,6 15 0,-1 0 0,1-1 0,-1 1 0,0 0 0,0-1 0,0 1-1,0 0 1,0 0 0,0 1 0,-1-1 0,1 0 0,0 1 0,-1-1 0,0 1 0,1 0 0,-6-2 0,-2 1 7,0 1-1,0-1 1,0 1-1,0 1 1,0 0-1,-19 2 1,-59 15 49,71-13-54,-9 2 4,0 1-1,-27 12 0,46-16-4,-1 1 0,1 0-1,0 0 1,0 1 0,0 0 0,0 0-1,1 0 1,0 1 0,0 0 0,-9 13-1,7-8-5,1 1-1,1 0 0,0 0 0,0 0 0,2 1 0,-1-1 1,1 1-1,1 1 0,1-1 0,-2 17 0,3-8-4,1 1-1,1 0 0,1 0 1,1-1-1,8 30 0,59 352 322,-47-247-238,5 112 178,-15-109-96,-7 105 102,-7-167-232,-9 152-62,11-198 339,-3 0 0,-12 74 1,9-92-196,-5 21 74,8-44-165,-1 1 1,2-1 0,0 0 0,0 1-1,1-1 1,3 23 0,17 69 68,-12-81-84,1 0-1,1-1 0,0 0 0,2-1 1,0 0-1,16 19 0,-3-3 9,-19-28-2,0-1 0,1 0-1,-1 0 1,1 0 0,1-1 0,-1 0 0,1 0-1,0-1 1,1 0 0,-1 0 0,1-1 0,0 0 0,0-1-1,0 0 1,16 3 0,-1-2 22,0 0 0,1-2 0,-1-1 0,1-1 0,25-3 0,35-5 40,-74 7-49,0 0 1,0-1-1,0 0 0,0-1 0,-1 0 1,1-1-1,-1 0 0,1 0 0,-1-1 1,-1-1-1,1 0 0,-1 0 0,0-1 1,0 0-1,-1 0 0,0-1 1,0 0-1,-1 0 0,0-1 0,0 0 1,-1 0-1,0-1 0,-1 0 0,5-10 1,41-106 56,37-133 0,-59 155-46,27-177 0,-49 219-16,-2-2 1,-3 1-1,-2 0 0,-12-78 1,12 139-13,-31-189 96,20 140-46,-29-85 0,9 57-23,5 16-10,-31-126-1,44 131-47,-29-162 8,-4 7 68,35 160-84,8 39 59,0-1 1,0 1 0,-12-28 0,10 33 3,0 0 1,0 1-1,-1-1 0,-1 1 1,1 0-1,-1 1 0,-1 0 1,-11-9-1,-2 0 92,0 1 0,-28-13 0,43 24-229,-1 0 0,1 0 0,-1 1-1,0 0 1,-1 1 0,1-1 0,0 1 0,0 1 0,-1-1 0,1 1 0,-1 1 0,0-1 0,1 1 0,-1 1 0,1-1 0,-1 1 0,1 1 0,-8 1 0,-60 23-2797,27-12 2315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0.8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1 6656,'-30'52'4117,"29"-50"-3842,-1 1 1,0 0-1,1 0 1,-1 0-1,1 0 0,0 1 1,0-1-1,1 0 0,-1 0 1,1 1-1,-1-1 0,1 6 1,1-1-159,1-1 0,0 0 0,0 1 0,4 9 0,-2-1-33,0 1-1,-1-1 1,-1 0-1,-1 1 1,-1-1-1,-2 32 1,0 0-103,4 24 183,0 21-1848,-6-32-3756,-1-44 4512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1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0 8448,'-30'65'5274,"28"-61"-4929,0 1 0,1-1 0,0 1 0,0 0 0,0-1 0,0 1 0,1 0-1,0 0 1,0-1 0,1 10 0,14 48-452,-11-47 106,5 30 0,-6-13-1274,-3 59 0,-8-9-8547,3-38 6579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1.6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0 8064,'-4'20'1157,"1"0"1,0 0-1,2 0 0,1 34 1,1-20-529,0-15-548,1-1 0,1 1 0,7 27-1,-5-27-84,-1 0-1,0 1 0,0 29 0,-4 10-2272,-4 31-5606,3-45 5243</inkml:trace>
  <inkml:trace contextRef="#ctx0" brushRef="#br0" timeOffset="1">39 1436 9984,'-5'54'3776,"-5"-27"-2944,7 3-96,-2-17-256,0 6-288,0 2-32,0-2-96,5-2 32,0 1-64,0-1-32,5 1 32,0-1-1024,0 1-384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1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10496,'5'70'3936,"-15"-46"-3040,10 14 96,0-20-193,0 9-351,0 3 0,5-3-256,0 0-128,5 0-32,0-11-32,0-2 0,0-9-1919,-5-10-769,-15-12 1344,-15-15 672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2.6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7 7040,'0'0'148,"-1"0"1,1 0-1,0 0 1,0 0 0,-1-1-1,1 1 1,0 0-1,0 0 1,-1 0-1,1 0 1,0 0 0,0-1-1,0 1 1,-1 0-1,1 0 1,0 0-1,0-1 1,0 1 0,-1 0-1,1 0 1,0-1-1,0 1 1,0 0-1,0 0 1,0-1 0,0 1-1,0 0 1,0 0-1,0-1 1,-1 1-1,2 10 2996,9 229-808,-6-200-1768,9 89-2963,-11 0-4669,-6-84 5870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3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 7296,'-3'12'1419,"-1"0"0,-1 0-1,-12 22 1,7-15 74,6-8-1387,1-1 1,1 1 0,0 0 0,0 0 0,1 0 0,0 0 0,1 0 0,0 0 0,3 12-1,-2 15-38,-1 4-166,-1 122-781,-2-55-7958,2-58 5643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3.4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7552,'0'1'279,"0"1"-100,0-1 0,0 0 0,0 1-1,0-1 1,0 0 0,0 1 0,0-1 0,0 0-1,1 1 1,-1-1 0,1 0 0,-1 0 0,1 1 0,-1-1-1,1 0 1,-1 0 0,1 0 0,0 0 0,0 0-1,0 0 1,1 1 0,3 21 2242,-3-19-2368,-1-1 0,1 0 0,-1 1 0,0 0 0,0-1 0,0 1-1,0 0 1,-1-1 0,1 1 0,-1 5 0,-4 40 164,2-27-141,-1 47-129,3-42-3171,-7 54 0,-3-41 904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3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 8064,'0'99'7094,"0"50"-8140,0-137 223,-1 1 1,-5 19 0,4-22 622,-4 33-365</inkml:trace>
  <inkml:trace contextRef="#ctx0" brushRef="#br0" timeOffset="1">45 1172 8704,'4'30'3328,"-8"-11"-2592,-1 2 640,0-12 192,5 9-641,-5 1-191,5-3-256,0 3 0,0-3-256,5 3-128,-5-2-64,5 1-128,0 0 64,-1 4-960,1 0-447,-5 5-2593,0 3-1056,-5 15 2688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4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0 9984,'-10'49'3776,"10"-27"-2944,-5 9 704,0-19 63,5 2-319,-5 4 0,5-5-672,0-4-288,0-4-192,0-2-192,5 2 32,0 0 32,0-1 0,0 9-1344,0 14-608,-5 8-3231,5 5-1537,-5 4 3488</inkml:trace>
  <inkml:trace contextRef="#ctx0" brushRef="#br0" timeOffset="1">84 1105 12800,'-5'62'4735,"0"-44"-3679,0 4 0,5-14-320,0 1-256,-5 4 128,5 6-352,0-1-128,0-1-96,0-4-128,0 1 64,0 2-32,0-2-64,0 4-2016,0 1-959,0 6 1567,0 1 768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4.4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8832,'-1'13'810,"0"1"1,1 0 0,0-1-1,2 1 1,2 15 0,-2-23-651,0 1 1,0 0 0,1-1 0,4 10 0,7 17 923,-12-26-740,-1 1 1,-1 0-1,1-1 1,-1 1 0,-1 8-1,-6 17-4283,0-25 2611,-6-6 592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7:58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586 194 5504,'-3'-2'362,"1"1"-1,-1 0 1,0 0 0,1-1-1,0 0 1,-1 1 0,1-1-1,0 0 1,0 0 0,-1 0 0,2-1-1,-1 1 1,0 0 0,-2-4-1,-24-45 3426,19 32-2701,-36-73 807,44 93-1832,1 0 0,-1 0 0,0 0 0,1 0 0,-1 0 0,1 0 0,0 0 0,-1 1 0,1-1 0,0 0 0,-1 0 0,1 0 0,0 1 0,0-1 0,0 2 0,0 74 79,15 680-125,31 138 7,-16-294-39,19 954 257,-23-404-94,-18-862-110,-7-263-35,3 586 206,-28-94-52,-7 344 634,25-499-221,3 190-80,41-104-562,-22-289 73,-5 8-10,-8-142-14,2-1 1,8 31-1,5 20 105,-16-30-83,-3-39-7,1-1 0,0 1 1,1 0-1,-1-1 0,1 1 0,1 0 1,-1-1-1,4 8 0,0 14 90,-1-37 30,-4 8-112,0 1 1,0 0 0,0-1-1,0 1 1,0 0 0,0-1-1,0 1 1,0 0 0,0-1 0,0 1-1,1 0 1,-1-1 0,0 1-1,0 0 1,0-1 0,0 1 0,1 0-1,-1-1 1,0 1 0,0 0-1,1 0 1,-1 0 0,0-1 0,1 1-1,-1 0 1,1 0 0,0-1-37,-1-9 8,0 9 39,0 0-1,0 0 1,1-1-1,-1 1 1,0 0-1,0 0 1,-1 0 0,1 0-1,0 0 1,0-1-1,0 1 1,-1 0-1,1 0 1,-1 0-1,1 0 1,-1 0-1,1 0 1,-1 0 0,0 0-1,0-1 1,1 1-7,-1 1 0,1-1 0,0 1 0,-1-1 0,1 1 0,-1 0 0,1-1 0,0 1 0,-1-1 0,1 1 1,-1 0-1,1-1 0,-1 1 0,1 0 0,-1 0 0,1-1 0,-1 1 0,1 0 0,-1 0 0,0 0 0,1 0 0,-1-1 0,1 1 1,-1 0-1,0 0 0,1 0 0,-1 0 0,1 0 0,-1 1 0,1-1 0,-2 0 0,0 1 12,-17-8 35,14 4-18,0 1 0,0 0-1,-1 0 1,1 1 0,0 0 0,-1 0-1,1 0 1,-1 0 0,0 1 0,1 0-1,-1 0 1,1 1 0,-12 1 0,-6 5-36,0 1 1,0 1 0,0 1 0,1 1 0,1 0 0,0 2-1,1 1 1,0 0 0,1 2 0,0 0 0,2 1-1,0 0 1,-24 33 0,3 8-28,2 1 0,3 2 0,3 1 0,-40 117 0,55-131 30,3 1 1,2 0-1,-6 79 1,9 151 14,7-234-20,10 72-36,0 1 38,-4 39 26,27 157 1,-11-208-5,1 2 62,-6 22-82,21 150 27,12-51-88,-47-220 64,-1-1 1,1-1-1,0 1 1,1 0-1,0-1 0,6 10 1,-7-14-10,0 1 1,0-1 0,0 0 0,0 0 0,0 0 0,1 0-1,-1 0 1,1-1 0,0 0 0,0 0 0,0 0-1,0 0 1,6 2 0,34 9-68,-14-4 110,0-1 1,35 5-1,-60-13-43,-1 0 1,1 0 0,0 0 0,-1-1 0,1 1-1,-1-1 1,0 0 0,1-1 0,-1 1 0,0-1-1,1 0 1,-1 0 0,0 0 0,-1 0 0,1-1 0,0 0-1,-1 0 1,1 0 0,-1 0 0,0 0 0,0-1-1,0 1 1,0-1 0,2-5 0,5-8 5,-1 1 0,-1-2 0,-1 1 1,8-29-1,51-179-8,-42 126 11,16-128 0,-30 172 12,28-96 0,33-49-3,-70 199-10,11-40 19,-1-2 1,-2 1-1,-1-1 0,1-58 0,-8 56 35,-3-1 0,-1 0 0,-11-50-1,13 85-23,-28-288 22,3 11-70,6 60 79,-1-7-3,-14 78-19,7 12 10,27 140-77,-1 0 0,1 0 0,-1 0 1,0 0-1,0 0 0,0 1 1,-1-1-1,0 1 0,0 0 0,0-1 1,0 1-1,-1 1 0,1-1 0,-1 0 1,0 1-1,0 0 0,0 0 1,-1 0-1,1 0 0,-1 1 0,0-1 1,1 1-1,-1 1 0,0-1 0,0 1 1,0-1-1,0 1 0,-1 1 0,1-1 1,-8 1-1,-3 0-1672,0 0 1,0-2-1,0 1 1,0-2-1,0 0 0,1-1 1,-18-7-1,-31-19-1904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5.3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0 7296,'-3'0'402,"1"0"1,0 1 0,-1-1-1,1 0 1,-1 1 0,1-1-1,0 1 1,-1-1 0,1 1-1,0 0 1,0 0-1,0 0 1,0 1 0,0-1-1,0 0 1,-3 4 0,3-3-187,0 1 1,0-1 0,0 1-1,0 0 1,1 0 0,-1-1 0,1 1-1,0 0 1,0 0 0,0 1-1,0 3 1,-1 8-228,1 0 1,1 0-1,0 1 0,3 21 0,0-13 401,3 72 57,6 95-2493,-14 0-3859,-4-125 4972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5.6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0 8320,'-5'14'3168,"-5"-11"-2464,10 5 640,-5-3 192,0 4-608,0 4-193,5 1-447,0 4-128,0-1-96,5 1-64,0-1 96,0 6-128,0 4 0,0 3-1087,0 10-481,-5 4-2624,0 9-1120,0 9 2848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6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7424,'5'13'2816,"0"-5"-2208,-5 6 192,0-9-64,0 0-224,0-2 32,0 7-224,0 4-128,0-3-96,0 8-96,0 7 32,0 5-32,0 4 64,5 5-1152,0 0-544,-5 4 832,0 9 384</inkml:trace>
  <inkml:trace contextRef="#ctx0" brushRef="#br0" timeOffset="1">6 1261 10880,'-5'27'4032,"5"-19"-3136,5-3 479,0-5-1183,0 0 64,0 3-160,0 2-64,0 0 0,0-1 96,0 6 160,0 3-1504,0 9-575,-5 8-2369,0 5-960,0 10 2688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6.4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0 9984,'0'32'3776,"-5"-18"-2944,0-1 352,5-10-97,0 7-319,0-1-64,0 4-384,0-4-128,0-1-128,0 2-64,5-2 32,0 1-128,0 4 0,0 0-1344,0 9-639,-2 10 1055,2 8 576</inkml:trace>
  <inkml:trace contextRef="#ctx0" brushRef="#br0" timeOffset="1">29 1083 11264,'-8'27'4224,"3"-17"-3296,5-2-193,0-3-255,0-1-256,0 1 160,0-2-288,0 2-32,0 0-320,5-1-96,0 9-1503,-2 5-673,2 9-1696,-5 8-608,0 5 2560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6.7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 8960,'-5'25'3328,"0"-20"-2592,5 0 288,0-2-480,0 2-448,0 0-64,0-1-32,0 1 64,0 0-96,0-19-11008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7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 12288,'-10'83'4575,"5"-59"-3583,5 6-256,0-17-320,0 9-448,0 5-64,5 0-992,0-1-415,6 1 767,-1 3 352,0 5 320</inkml:trace>
  <inkml:trace contextRef="#ctx0" brushRef="#br0" timeOffset="1">81 1217 11776,'-15'62'4480,"10"-50"-3489,0 11-287,5-14-352,-5 4-352,5-4 0,0-1-928,0 2-415,5-10 703,-5-5 288,5-17 288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7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27 7808,'0'0'165,"-1"-1"1,1 0-1,0 1 0,-1-1 1,1 0-1,0 1 0,0-1 1,-1 0-1,1 1 1,0-1-1,0 0 0,0 0 1,0 1-1,0-1 1,0 0-1,0 1 0,0-1 1,0 0-1,0 0 0,0 1 1,1-1-1,-1 0 1,2-10 4446,-2 31-3125,-5 161-602,-16 93-5967,12-191 4432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8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4480,'20'13'1664,"-15"-13"-1312,0 14 768,-5-9 224,5 3-288,0 0-64,-5 11-448,5-1-96,-5 4-256,0 5-128,0 3 32,0 5-64,0 5-32,0 0-192,0 4-32,-5 4-2784,0 6-1248,0-1 2144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8.5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1 11904,'-20'35'4480,"10"-18"-3489,0 14-191,0-17-320,0 8-256,5 4 32,0 1-224,5 0 0,0-2-32,5 2-96,0-5 64,0 4-1376,0 1-575,0 8 991,-5 5 480</inkml:trace>
  <inkml:trace contextRef="#ctx0" brushRef="#br0" timeOffset="1">1 1393 6528,'10'35'2464,"-10"-21"-1920,5 2-160,0-10-128,0 7-224,5 9-32,0 4-960,0 5-416,0 5 704,0 3 320,5 9 288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8.9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0 10368,'-1'7'478,"-3"8"907,1 1 0,0-1 0,2 1 0,-1 0 1,3 28-1,2-35-1357,-1 1 0,2-1 1,6 14-1,-1-3-61,7 29-1253,-9-12-3197,4 46 0,-10-70 4052,4 39-731</inkml:trace>
  <inkml:trace contextRef="#ctx0" brushRef="#br0" timeOffset="1">49 1358 10240,'-10'43'3872,"5"-29"-3040,5 9-128,-5-11-256,5 6-352,0 1 0,0-3-96,0 6-96,5 1-2976,0-1-1344,-5 0 2208,5 0 1088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01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661 181 3968,'2'-2'258,"-1"0"0,1 0 0,-1 0 0,0 0-1,0-1 1,0 1 0,0 0 0,0 0 0,-1-1 0,1 1 0,-1-1 0,1 1 0,-1 0 0,0-1 0,0 1 0,0-5 0,-8-41 3459,7 46-3681,-2-11 302,2 7-179,-1 0-1,1 0 1,0 0-1,0-10 1,2-11 16,1 20 137,1 21 113,37 479 602,-31-341-977,3 594 147,-8-235 156,6-74-244,21 593 91,15-323 741,-5-131-730,-5 161-265,-16 478 401,-9-643 225,1-142-762,-30-1-795,10-356 1039,-24 392 335,32-412-376,2-19 246,-3 0 0,-6 48-1,2-47-175,1 0-1,2 0 0,1 0 0,4 43 0,26 64 35,-9-19-213,-20-120 206,3 25-805,-5-21 577,-8-17 960,10 9-869,-1-1 70,-3-3-19,0-1 0,0 1 0,-1 0-1,0 0 1,0 0 0,0 1 0,0 0 0,-1 0-1,1 0 1,-1 1 0,0-1 0,0 1 0,-1 1 0,-9-4-1,7 4 19,0 0 0,0 1 0,0 0-1,1 0 1,-1 1 0,0 0 0,0 0-1,0 1 1,0 1 0,0-1 0,1 2-1,-15 4 1,-5 5 32,0 1 0,-35 22-1,32-17-69,-5 2-46,2 1-1,1 2 0,0 1 1,2 2-1,1 1 0,1 1 1,1 2-1,-26 36 0,27-27 71,0 1 0,3 1 0,2 2 0,1 0 0,2 1 0,2 1 0,-20 88 0,26-72-83,2 1 0,-1 112 0,20 79 92,2-97 1,12 99 47,-18-220-116,2-1-1,1 1 1,2-2 0,1 1-1,2-2 1,1 0 0,23 36-1,-22-41 53,-1 1-1,-1 0 0,-2 0 0,17 57 1,2 30-12,46 194 8,-52-199-17,-18-83-20,1 0 0,1 0-1,1-1 1,1 0-1,18 27 1,-26-47 32,0-1 0,1-1 0,0 1 0,0-1 0,6 6 0,11 13-4,-16-16-30,0 0 1,1-1-1,-1 0 1,1 0-1,0-1 1,1 1-1,0-1 1,-1-1-1,1 1 0,10 4 1,-13-8 17,0 1-1,-1-1 1,1 0 0,0 0-1,0 0 1,0-1-1,-1 1 1,1-1 0,0 0-1,0 0 1,0 0 0,0-1-1,0 1 1,0-1 0,0 0-1,-1 0 1,1-1 0,0 1-1,-1-1 1,1 1-1,-1-1 1,1 0 0,3-4-1,2 0 4,8-7-19,0 0 0,0-1 0,-1 0-1,-1-2 1,22-28 0,-10 5 14,-7 10 6,-2-1 0,18-36 0,-25 38 11,-1 0 0,-1-1 0,8-45 0,4-93 58,-10 78-54,78-520-15,-39 277 38,-44 270-25,-3 1 0,-2-1 0,-8-68 0,-39-182 569,32 226-466,-8-42-8,14 90-89,-2 0 0,-1 0 1,-2 1-1,-1 1 0,-2 0 0,-36-58 0,-102-123 413,144 206-293,0 0 1,-22-19-1,17 18-1809,-1 1-1,0 0 1,-1 1 0,0 1-1,0 1 1,-34-11-1,-18 0 253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09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6784,'1'28'1121,"-1"-18"-604,0 0 0,1-1 0,4 20 0,0-2 65,28 116-124,-26-105-423,1 10-3601,-4-35 2664,0 1 0,-1 0 0,1 19 0,-3 83 8755,-2-66-6050,1 71-507,0-113-1370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0.1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 8448,'0'0'630,"-1"0"0,0 0 1,0 0-1,0 0 0,0 0 1,0 1-1,0-1 0,0 0 1,0 1-1,1-1 0,-1 0 1,0 1-1,0-1 0,0 1 0,-1 0 1,8 70-189,8 258-3113,-13-238 1716,4 5 486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0.5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9216,'-10'31'3424,"4"-18"-2656,1 5 128,5-14-64,0 6-416,0-2-64,5 1-192,1-1-128,-1 2 0,0 3-192,0 4 32,0 10-3808,-5 5-1728,0 6 2912</inkml:trace>
  <inkml:trace contextRef="#ctx0" brushRef="#br0" timeOffset="1">26 1087 4224,'5'62'1568,"-10"-39"-1216,5 16 1248,0-21 512,0 4-448,0-1-256,0 6-608,0 5-192,0-2-352,0-3-96,0 0-32,5 0-64,0-1-64,0 4-1024,0 2-448,-5 7 736,5 9 448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0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0 13184,'-35'66'4927,"25"-45"-3839,5 6-160,0-17-288,5-2-576,0-3-32,0 4-256,5 8 0,0-4 96,0 0-1760,0 6-735,0 8-2401,0-11-1056,-5 3 3296</inkml:trace>
  <inkml:trace contextRef="#ctx0" brushRef="#br0" timeOffset="1">106 1220 7552,'0'52'2816,"0"-20"-2208,5 3 0,-5-16-128,0 2-352,5 1 0,5 5-832,0 3-416,-2 5 576,3 2 256,-1-2 224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1.3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2048,'5'72'768,"-5"-33"-576,0 14 352,0-31 192,0 10-448,0 3-160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1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0 14464,'-20'79'5343,"15"-44"-4127,-4 19-288,4-24-448,0 10-224,5 5 96,0-1-288,0-9 0,5-3-64,0-7-96,0-2 64,-1-9-1536,1-6-608,-19-35-13983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2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 11136,'-10'48'4224,"5"-29"-3296,5 8-257,0-19-287,0 5-416,0 4 0,5 7-32,0-3-64,5 1 96,0 8-1983,0 2-865,-5 8 1472,5 4 672</inkml:trace>
  <inkml:trace contextRef="#ctx0" brushRef="#br0" timeOffset="1">60 1490 6400,'11'46'2464,"-6"-30"-1920,-5 11 896,0-14 288,0 6-416,0-2-96,0 1-640,0-1-192,0 15-256,5 16-96,5 1 64,-5 4-288,3 9-32,-3 0-576,0 3-288,0 2-2944,0-1-1280,0 9 2784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3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10368,'-5'36'3872,"5"-18"-3040,0 4-192,0-14-352,0 0-288,0 2 0,5 7-96,0 15 64,0-2 32,0 2 0,0-2 64,0 5-256,0 0-32,-5 11-1568,5-3-736,-5 6 1312,5 9 576</inkml:trace>
  <inkml:trace contextRef="#ctx0" brushRef="#br0" timeOffset="1">111 1768 12032,'-10'48'4575,"10"-34"-3583,0-1-608</inkml:trace>
  <inkml:trace contextRef="#ctx0" brushRef="#br0" timeOffset="2">106 1826 10752,'5'-31'-3232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3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0 14464,'-41'142'5343,"36"-76"-4127,0 31-384,0-57-416,0 14-512,5-3 64,5-2-1248,0-4-576,5-5-2207,1-10-1025,-1 11 2688,0-11 1248</inkml:trace>
  <inkml:trace contextRef="#ctx0" brushRef="#br0" timeOffset="1">124 1199 10624,'0'53'4032,"-5"-36"-3136,5-4-1088,0-8-736,-5-5 384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2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13 9728,'-10'-5'3680,"5"0"-2848,5 2 1727,-5 6-1695,2 11-448,-2 13-256,5 8-96,0 13-64,0 6 0,0 8 0,0 8 0,5 5 64,-5 9 32,3 10-4127,-3 8-1953,5 3 2976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03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1 283 4736,'5'-40'1760,"-5"13"-1376,0-8-544,0 13-320,10-4-800,3-10-256,2-9 832,5-7 352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4.5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2034 13184,'-26'-3'4507,"-9"5"-2814,-1-1-795,36-1-897,0 0 1,-1 0-1,1 0 1,0 0-1,-1 0 0,1 0 1,0 0-1,-1 0 0,1 0 1,0 0-1,-1 0 1,1 0-1,0-1 0,-1 1 1,1 0-1,0 0 0,0 0 1,-1 0-1,1-1 0,0 1 1,-1 0-1,1 0 1,0-1-1,0 1 0,0 0 1,-1-1-1,1 1 0,0 0 1,0 0-1,0-1 1,0 1-1,0 0 0,-1-1 1,1 1-1,0 0 0,0-1 1,0 1-1,0 0 1,0-1-1,0 1 0,0 0 1,0-1-1,0 1 0,0 0 1,0-1-1,1 1 0,-1 0 1,0-1-1,0 1 1,0 0-1,0-1 0,11-19 67,79-91 367,-1 1-97,-36 38 78,87-96 0,138-98 630,-257 246-972,76-65 289,3 4 0,164-100 0,-114 93-204,212-88 1,427-144 81,-610 250-295,-86 33 28,355-125 244,-414 153-215,10-4-56,2 1 1,65-7-1,-109 19-140,1-1 0,0 1 0,0 0 0,0 0 0,0 0-1,-1 1 1,1-1 0,0 1 0,0-1 0,-1 1 0,6 2 0,-8-3 75,1 0 0,-1 1 0,0-1 0,1 0 0,-1 1 0,0-1 0,1 0 0,-1 1 0,0-1 0,0 0 0,1 1 0,-1-1 0,0 1 0,0-1 0,0 0 0,1 1 0,-1-1 0,0 1 0,0-1 0,0 0 0,0 1 0,0-1 0,0 1 0,0-1 0,0 1 0,0 0 0,-1 0-272,0 1-1,1 0 1,-1-1 0,0 1 0,0-1-1,0 0 1,0 1 0,0-1-1,0 0 1,0 0 0,-2 2 0,-25 19-6309,-6 1 2390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5.3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113 631 11520,'-87'16'6346,"68"-16"-4950,18 0-1370,1-1 0,0 1 0,-1 0 1,1 0-1,-1-1 0,1 1 0,0 0 0,-1-1 0,1 1 0,0 0 1,0-1-1,-1 1 0,1 0 0,0-1 0,0 1 0,-1-1 0,1 1 1,0 0-1,0-1 0,0 1 0,0-1 0,0 1 0,0-1 1,0 0-1,0-3 5,1 0 0,-1 1 0,1-1 0,1 0 0,-1 0 0,0 1 1,4-7-1,27-53 92,3 1 0,53-72 0,102-106 132,-182 230-239,38-42 11,-41 47-16,0 1 1,0-1-1,1 1 0,-1 0 0,1 1 1,-1 0-1,13-6 0,-14 8-8,-1 1-1,0-1 1,0 1-1,1 0 1,-1 0-1,0 0 1,0 0 0,1 1-1,-1-1 1,0 1-1,0 0 1,0 0-1,0 0 1,1 0 0,-2 0-1,1 1 1,5 2-1,4 4 6,0 1 0,17 16-1,-29-25-7,41 38 24,-2 1 0,-2 2 0,-2 2 0,-2 1 0,50 86 0,-79-123-2,-1 1-1,1-1 0,-1 1 0,-1-1 1,1 1-1,-1 0 0,-1 0 0,2 15 1,-3-19-5,0 0-1,-1 0 1,1 0 0,-1 0 0,1-1 0,-1 1 0,-1 0-1,1 0 1,0 0 0,-1-1 0,0 1 0,0-1 0,0 1-1,0-1 1,0 0 0,-1 0 0,0 0 0,1 0 0,-7 4-1,-9 6 118,0-2-1,-1-1 1,0 0-1,-28 9 0,6-1 166,-10 2 147,0-3 1,-54 12 0,4-3 21,40-10-339,36-10-323,0 1 0,1 1 1,-38 17-1,73-24-5153,19-9 4278,20-16 141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5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4 12032,'-59'-3'3898,"56"3"-3596,1 0 0,-1 0 0,1 0-1,-1 0 1,0 0 0,1 1 0,-1-1-1,-3 2 1,5-2-273,1 1-1,0-1 0,-1 0 1,1 0-1,0 0 0,-1 0 1,1 1-1,0-1 0,0 0 1,-1 0-1,1 1 0,0-1 1,0 0-1,0 0 0,-1 1 1,1-1-1,0 0 0,0 1 1,0-1-1,0 0 0,0 1 1,-1-1-1,1 0 0,0 1 1,0-1-1,0 0 0,0 1 1,0-1-1,0 0 0,0 1 1,0-1-1,0 0 0,0 1 1,1-1-1,0 2-8,0 0 0,0-1 0,0 1-1,0-1 1,0 1 0,1-1 0,-1 1 0,1-1-1,-1 0 1,1 0 0,0 1 0,-1-1 0,1-1 0,3 3-1,9 2 21,0-1-1,0 0 0,1-1 1,-1 0-1,1-1 0,0-1 1,16 0-1,106-13 104,-71 5-51,-58 6-174,-1 1 0,0-1 1,0 1-1,0 1 0,0 0 0,11 2 1,-15-2-659,1 0 0,-1 0 0,0 1 0,1 0 0,-1 0 0,0-1 0,0 2 0,5 3 0,2 1-1463,0-5 1009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6.3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0 10496,'-4'8'806,"1"0"0,0 0 0,0 0 0,1 0 1,0 1-1,1-1 0,-1 13 0,2 63 861,1-38-893,-5 214 139,-2-149-3378,-4-46-6991,5-38 6038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6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37 383 13440,'-14'-1'1116,"-8"-2"3424,40 2-2330,33-2-1946,55-9 0,-71 7-243,149-35 139,-100 19-74,169-45-44,-219 58-2,-2-2 0,1-1 0,-2-2-1,1-1 1,-2-1 0,0-2 0,-1-1-1,-1-2 1,0 0 0,39-39 0,-62 54-40,-3 2 25,1 1 0,-1-1 0,1 1 0,0-1 0,0 1 0,4-2 1,-7 4-20,1-1 1,-1 1-1,0 0 1,1 0-1,-1 0 1,1 0 0,-1 0-1,1 0 1,-1 0-1,0 0 1,1 0 0,-1 0-1,1 0 1,-1 0-1,1 0 1,-1 0 0,1 0-1,-1 0 1,0 0-1,1 0 1,-1 1 0,1-1-1,0 1 5,0 0 0,-1-1 0,1 1 0,-1 0 0,1 0-1,0 0 1,-1 0 0,0-1 0,1 1 0,-1 0 0,1 0 0,-1 0 0,0 0-1,0 1 1,28 106 291,-22-91-292,0 0 0,1-1 0,0 1 0,13 19 0,-19-35-7,0 0 0,0 0 0,0 1 0,-1-1 0,1 0 0,1 0 0,-1 0 0,0 0 0,0 0 0,0 0 0,0-1 0,1 1 0,-1 0 0,0 0 0,2 0 0,-2-1-1,0 0 1,0 0-1,0 0 1,0 0-1,0 0 1,0 0 0,-1 0-1,1 0 1,0-1-1,0 1 1,0 0 0,0-1-1,0 1 1,0 0-1,-1-1 1,1 1-1,0-1 1,1 0 0,2-3 13,0-1 1,1 0-1,-2 0 1,1 0-1,5-10 1,1 0 22,9-19 55,-15 26-81,0 0-1,1 0 1,11-14-1,-15 21-12,0 1 0,-1-1-1,1 0 1,0 1 0,0-1 0,-1 0 0,1 1 0,0-1-1,0 1 1,0-1 0,0 1 0,0-1 0,0 1 0,0 0-1,0 0 1,0-1 0,0 1 0,0 0 0,0 0-1,0 0 1,0 0 0,0 0 0,0 0 0,2 1 0,-1-1 2,0 1 0,0 0 0,0 0 0,0 1 0,0-1 0,0 0 1,-1 1-1,1-1 0,0 1 0,2 3 0,4 4 3,-1 1 0,-1 1 0,8 14-1,-11-20-15,13 28-85,-7-14 52,1-1 0,0 0 1,1-1-1,20 24 0,-30-40-100,0 0-1,0 0 1,0 0 0,0 0 0,0 0 0,0 0-1,0-1 1,0 1 0,0 0 0,1-1-1,-1 1 1,0-1 0,0 1 0,0-1 0,1 0-1,-1 1 1,0-1 0,1 0 0,-1 0-1,0 0 1,0 0 0,1 0 0,-1 0 0,0 0-1,1-1 1,-1 1 0,0 0 0,0-1-1,1 1 1,-1-1 0,0 1 0,0-1 0,0 0-1,0 1 1,0-1 0,0 0 0,0 0-1,1-1 1,4-3-1552,0-1 1,-1-1-1,0 1 0,8-14 1,-12 17 1281,24-35-2951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7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22 11776,'-27'-21'6095,"26"40"-4655,23 375 941,-6-186-2031,6-10-887,-8-114-4291,-10-65 1361,-4-18 3345,1-1-1,-1 1 1,0 0-1,0-1 1,0 1-1,0-1 1,1 1-1,-1-1 1,0 1 0,1-1-1,-1 1 1,0-1-1,1 0 1,-1 1-1,1-1 1,-1 1 0,0-1-1,1 0 1,-1 1-1,1-1 1,-1 0-1,1 1 1,0-1-1,0 0 1,5-6-1131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8.5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18 105 14208,'-14'4'3060,"11"1"-891,18 12-22,-2-6-1924,-4-3-227,1 0-1,0-1 1,0 0-1,1-1 1,0 0-1,0 0 1,1-1-1,0-1 1,0 0-1,0-1 1,0 0-1,0-1 1,0 0-1,1 0 1,-1-2-1,22-1 1,11-3 21,0-3 0,-1-1 1,55-18-1,-61 15-52,269-86 333,-299 94-238,39-18 286,-44 19-268,0 0 0,0 1 0,1-2 0,-1 1 0,0 0 0,-1 0 0,1-1 0,0 0 0,-1 0 0,3-3 0,-4 6-72,-1-1 0,0 1 0,0 0 0,0 0 0,0 0 0,0 0 0,0-1 0,0 1 0,0 0 0,0 0 0,0 0 0,1 0 0,-1-1 0,0 1 0,0 0 0,0 0 0,0 0 0,0-1 0,0 1 0,0 0 0,-1 0 0,1 0 0,0-1 0,0 1 0,0 0 0,0 0 0,0 0 0,0 0 0,0-1 0,0 1 0,0 0 0,0 0 0,-1 0 0,1 0 0,0-1 0,0 1 0,0 0 0,0 0 0,0 0 0,-1 0 0,1 0 0,0 0 0,0 0 0,0 0 0,0 0 0,-1-1 0,1 1 0,-15 0 37,-17 9 26,26-4-39,0-1-1,0 1 0,0 1 0,1-1 1,0 1-1,0 0 0,0 0 0,1 0 1,0 1-1,0 0 0,1-1 0,-6 15 1,1 2 67,2 0 0,-8 44 0,11-49-77,1 0 0,1 0 0,1 0 0,0 0 0,1 0 0,2 0 0,-1 0 0,8 24 0,-8-35-10,0 0-1,1 0 0,0-1 1,0 1-1,0-1 1,0 0-1,1 0 0,0 0 1,1 0-1,-1-1 0,1 0 1,0 0-1,0 0 1,1 0-1,-1-1 0,1 0 1,0 0-1,0 0 1,1-1-1,-1 0 0,1 0 1,-1-1-1,14 4 1,-14-6-1,-1 1 0,1-1 0,-1 0 1,1-1-1,-1 1 0,1-1 1,-1 0-1,0-1 0,1 1 0,-1-1 1,0 0-1,0 0 0,0-1 1,0 1-1,0-1 0,-1 0 1,1-1-1,3-3 0,6-5 23,-2 0 0,1-1 0,-2-1 0,12-16 0,3-10-26,-17 25-21,1 1 0,0-1 0,24-24 0,-34 39 16,1 0 0,-1-1-1,1 1 1,-1 0 0,1-1 0,-1 1-1,1 0 1,-1 0 0,1 0 0,0-1-1,-1 1 1,1 0 0,-1 0 0,1 0-1,-1 0 1,1 0 0,0 0 0,-1 0-1,1 0 1,-1 0 0,1 1-1,-1-1 1,1 0 0,0 0 0,-1 0-1,1 1 1,-1-1 0,1 0 0,-1 1-1,1-1 1,-1 0 0,0 1 0,1-1-1,-1 0 1,1 1 0,-1-1 0,0 1-1,1-1 1,-1 1 0,0-1 0,1 2-1,15 28 50,-12-22-40,103 198 27,-106-204-33,0 0-1,0 0 1,0 0-1,0-1 0,1 1 1,-1 0-1,1-1 1,-1 1-1,1-1 1,-1 1-1,4 1 1,-4-3-3,0 1 1,0-1 0,-1 0-1,1 0 1,0 0 0,0 0-1,0 0 1,0 0 0,-1 0 0,1 0-1,0 0 1,0-1 0,0 1-1,-1 0 1,1 0 0,0-1-1,0 1 1,-1 0 0,1-1 0,0 1-1,-1-1 1,1 1 0,0-1-1,-1 1 1,1-1 0,-1 1-1,1-1 1,0-1 0,2-2 2,0 0 1,0 0-1,-1 0 0,1-1 1,-1 1-1,0-1 0,3-8 0,4-11-1,21-45-2,-17 35 1,1 2 0,2 0 0,2 1 0,33-47 0,-46 72-8,-1 1 1,1 0-1,0 0 1,9-6-1,-13 10 4,0 0 1,0 0-1,1 0 0,-1 0 1,0 1-1,1-1 0,-1 0 1,1 1-1,-1 0 0,1-1 1,-1 1-1,1 0 0,-1-1 1,1 1-1,-1 0 0,1 0 1,-1 0-1,1 0 0,-1 1 1,1-1-1,-1 0 0,1 1 1,-1-1-1,1 1 0,-1-1 1,1 1-1,1 1 0,2 2 8,0 0-1,-1 1 1,0-1 0,0 1-1,0 0 1,-1 0-1,0 1 1,6 10-1,17 53 15,-20-52-15,9 31 64,-12-35-29,0-1 0,1 1-1,1-1 1,0 0 0,0 0-1,1-1 1,1 0 0,11 16 0,-17-26-37,-1 0 0,1-1 0,0 1 0,-1 0 0,1-1 0,0 1 0,0 0 0,0-1 0,-1 1 0,1-1 0,0 0 0,0 1 0,0-1 0,0 0 0,0 1 0,0-1 0,0 0 0,0 0 0,0 0 0,-1 0 0,1 0 0,0 0 1,0 0-1,0 0 0,0 0 0,0 0 0,0-1 0,0 1 0,0 0 0,0-1 0,0 1 0,-1 0 0,1-1 0,0 1 0,0-1 0,0 0 0,-1 1 0,1-1 0,0 1 0,-1-1 0,1 0 0,1-1 0,2-4 6,0 1 0,0-1 0,-1 0 1,6-11-1,14-37 46,-8 16-63,2 1 0,36-56 1,-51 91 4,-1 0 1,0 0 0,1 0 0,-1 0 0,1 1-1,0-1 1,-1 1 0,1-1 0,0 1 0,0 0-1,0-1 1,0 1 0,0 0 0,0 0 0,4 0-1,-5 1 1,0 0-1,0 0 1,0 0-1,1 0 0,-1 0 1,0 0-1,0 0 1,0 1-1,0-1 1,0 0-1,0 1 1,0-1-1,0 1 0,0-1 1,0 1-1,0 0 1,0 0-1,0-1 1,0 1-1,0 0 0,0 0 1,-1 0-1,1 0 1,0 0-1,-1 0 1,1 0-1,-1 0 1,1 0-1,-1 0 0,1 0 1,0 2-1,8 22 95,10 47 0,-16-56-99,0 0-1,1 0 1,1 0-1,1-1 1,0 0 0,1 0-1,0 0 1,13 17 0,-19-30 6,1-1 1,-1 1 0,1 0 0,-1-1 0,1 0-1,0 1 1,-1-1 0,1 0 0,0 0 0,0 1 0,0-2-1,0 1 1,0 0 0,0 0 0,0-1 0,0 1-1,0-1 1,0 1 0,1-1 0,-1 0 0,0 0-1,0 0 1,0 0 0,0 0 0,1-1 0,-1 1 0,0-1-1,0 1 1,0-1 0,0 0 0,0 1 0,0-1-1,0 0 1,0-1 0,3-1 0,1-2 0,-1 1 0,1-1 0,-1 0 0,0 0 1,0 0-1,0-1 0,-1 0 0,0 0 0,6-11 0,9-30 5,25-89 0,-16 44-20,-27 90 11,9-22-68,-3 19 39,-7 5 32,1 0 1,-1 0-1,1 1 0,-1-1 1,1 0-1,-1 1 0,0-1 1,1 1-1,-1-1 0,0 1 1,1-1-1,-1 0 0,0 1 1,1-1-1,-1 1 0,0-1 1,0 1-1,0 0 1,0-1-1,1 2 0,5 21 1,-2 2 0,4 35 0,4 22 0,-8-63-9,0 0 0,2 0-1,0 0 1,12 21 0,-15-35 7,-1 0 1,2 0 0,-1 0 0,0-1 0,1 1-1,0-1 1,0 0 0,0 0 0,1 0 0,-1-1-1,1 0 1,0 1 0,0-2 0,0 1 0,0-1-1,0 1 1,1-1 0,9 2 0,0-2 9,-1 0 0,1-1 0,-1-1 0,0 0-1,1-1 1,-1 0 0,1-1 0,-1-1 0,0 0 0,0-1 0,0-1 0,-1 0 0,26-14 0,-22 9 0,0 0 1,0-2 0,-1 0-1,0-1 1,-1-1 0,-1 0-1,0-1 1,-1 0 0,16-26-1,-25 34 4,0 0-1,0 0 1,-1-1-1,0 1 1,0-1-1,-1 0 0,0 0 1,0 0-1,0-11 1,-1 16-8,-1 0-1,0-1 1,0 1 0,0 0 0,-1 0 0,1-1-1,-1 1 1,1 0 0,-1 0 0,0 0 0,0 0-1,-1 0 1,1 0 0,-1 0 0,1 0 0,-1 0-1,0 1 1,0-1 0,0 1 0,-1-1 0,1 1-1,0 0 1,-1 0 0,1 0 0,-5-2 0,5 3-6,1 1 0,-1-1 1,1 1-1,-1-1 0,0 1 1,1 0-1,-1 0 0,0 0 1,1 0-1,-1 0 1,1 0-1,-1 0 0,0 0 1,1 1-1,-1-1 0,1 1 1,-1-1-1,1 1 0,-1 0 1,1-1-1,-1 1 1,1 0-1,0 0 0,-1 0 1,1 0-1,0 0 0,0 0 1,0 0-1,0 1 0,-2 1 1,-2 3-5,1 1 0,-1 0 1,1 0-1,0 0 0,-3 7 0,1 3-16,1 0-1,0 0 0,1 1 1,1-1-1,1 1 0,0-1 1,1 1-1,1 0 0,1 0 1,1-1-1,0 1 0,5 17 1,-4-24-28,0 0 1,1 0 0,0 0 0,1-1-1,0 0 1,0 0 0,2 0-1,11 15 1,-12-18-5,0-1-1,0-1 1,1 1 0,-1-1-1,1 0 1,0-1-1,1 1 1,-1-1 0,1-1-1,-1 1 1,1-2-1,16 5 1,-16-6-367,0 0 1,0 0-1,0-1 0,0 0 0,0 0 1,0-1-1,0 0 0,0-1 1,0 0-1,0 0 0,0 0 1,-1-1-1,1 0 0,-1-1 1,0 0-1,11-7 0,32-23-518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9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182 669 9216,'5'-5'1000,"-1"-1"1,0-1 0,0 1 0,0-1-1,0 1 1,-1-1 0,-1 0-1,1 0 1,-1-1 0,2-10-1,-4 15-926,1 1-1,-1-1 0,0 1 1,-1-1-1,1 1 0,0 0 1,-1-1-1,0 1 0,1-1 1,-1 1-1,0 0 0,0-1 1,0 1-1,-1 0 0,1 0 1,0 0-1,-1 0 0,-1-2 1,-1 0 92,0 0 1,1 0-1,-1 0 1,-1 1-1,1-1 1,0 1-1,-8-4 1,9 6-129,0-1 0,-1 1 0,1 0 1,0 0-1,-1 0 0,1 0 0,-1 1 1,1 0-1,-1-1 0,1 1 0,-1 0 1,0 1-1,1-1 0,-1 1 0,1-1 1,0 1-1,-1 0 0,1 0 1,0 1-1,-1-1 0,1 1 0,0-1 1,0 1-1,0 0 0,0 0 0,1 1 1,-1-1-1,0 0 0,1 1 0,0 0 1,-4 4-1,-1 3-41,-1 1 0,1 1 0,1 0 0,0 0 0,1 0 0,0 0 0,-3 17 0,5-20-39,1 1 1,1-1 0,-1 1 0,2 0 0,-1-1 0,1 1 0,1 0-1,0 0 1,0-1 0,5 19 0,-4-25 53,-1 1 0,0-1 0,1 0 0,-1 1 0,1-1 0,0 0 0,0 0-1,0 0 1,1 0 0,-1-1 0,0 1 0,1-1 0,0 1 0,0-1 0,0 0 0,0 0 0,0 0 0,0 0 0,0-1 0,1 1 0,-1-1 0,1 0 0,-1 0 0,1 0-1,-1 0 1,1-1 0,-1 1 0,1-1 0,0 0 0,-1 0 0,1-1 0,5 0 0,-1 0-7,1-1 0,-1 0 0,0-1 1,0 0-1,0 0 0,0-1 0,0 0 0,-1 0 0,1 0 0,-1-1 1,0 0-1,-1-1 0,1 0 0,-1 0 0,0 0 0,-1-1 1,0 1-1,6-11 0,5-9 30,-2-2 1,0 1-1,16-53 1,-19 44-20,-1-1 0,-2 0 0,-1 0 0,2-50 0,-10-150 21,1 223-36,-3-34-36,2 45 23,1 0 1,0 0 0,-1 1 0,0-1-1,0 0 1,1 1 0,-2-1-1,1 1 1,0-1 0,0 1 0,-1 0-1,-2-4 1,4 6 10,-1-1 0,1 1 1,0 0-1,0 0 0,0 0 0,0 0 0,-1 0 1,1 0-1,0 0 0,0 0 0,0 0 1,-1 0-1,1 0 0,0 0 0,0 0 1,0 0-1,-1 0 0,1 0 0,0 0 0,0 0 1,0 0-1,-1 0 0,1 1 0,0-1 1,0 0-1,0 0 0,0 0 0,-1 0 0,1 0 1,0 0-1,0 0 0,0 1 0,0-1 1,0 0-1,0 0 0,-1 0 0,1 0 0,0 1 1,0-1-1,0 0 0,0 0 0,0 0 1,0 1-1,0-1 0,0 0 0,0 0 0,0 0 1,0 1-1,0-1 0,0 0 0,0 0 1,0 0-1,0 1 0,0-1 0,-6 20-5,2 1 0,0-1-1,1 1 1,-1 41 0,3-36 5,-3 55 108,3-1 0,4 0-1,21 124 1,-21-189-52,0 1 0,1-1 0,1 0 1,10 21-1,-14-33-44,1 0 1,-1 0 0,1 0 0,0 0 0,-1-1 0,1 1-1,0-1 1,1 1 0,-1-1 0,0 0 0,1 0 0,-1 0-1,1 0 1,0-1 0,-1 1 0,1-1 0,0 1-1,0-1 1,0 0 0,0 0 0,0 0 0,1-1 0,-1 1-1,0-1 1,0 1 0,0-1 0,1 0 0,2-1 0,1 0 4,0-1 0,1 0 0,-1 0 0,-1-1 0,1 0 0,0 0 0,-1-1 0,1 0 0,-1 0 0,10-9 0,6-6 1,27-34 0,-12 13 2,37-29-13,-64 60-6,1 1 0,0 1-1,0 0 1,1 0 0,18-7 0,-29 13 3,1 0 1,0 1-1,0-1 0,0 1 0,0-1 0,0 1 1,0 0-1,0 0 0,0 0 0,0 0 0,0 0 0,0 1 1,0-1-1,0 1 0,0-1 0,0 1 0,0 0 1,0-1-1,0 1 0,-1 0 0,1 0 0,0 0 0,0 1 1,-1-1-1,1 0 0,-1 1 0,0-1 0,1 0 1,-1 1-1,0 0 0,0-1 0,2 4 0,2 5 19,0-1 0,-1 1-1,-1 0 1,5 18 0,-8-27-22,61 267-870,-55-253-436,-6-15 1245,0 0 0,0 0 0,0 0 0,0 0 1,0 0-1,0 0 0,0 0 0,1 0 0,-1 0 0,0 0 0,0 0 0,0 0 0,0 0 0,0 0 0,0 0 0,0 0 0,1 0 0,-1 0 0,0 0 0,0 0 0,0 0 0,0 0 1,0 0-1,0 0 0,0 0 0,0-1 0,1 1 0,-1 0 0,0 0 0,0 0 0,0 0 0,0 0 0,0 0 0,0 0 0,0 0 0,0 0 0,0-1 0,0 1 0,0 0 1,0 0-1,0 0 0,0 0 0,0 0 0,0 0 0,0 0 0,0 0 0,0-1 0,0 1 0,0 0 0,0 0 0,0 0 0,0 0 0,0 0 0,5-32-5755,-3 20 6016,3-33-1394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19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34 380 10112,'0'-120'3776,"-5"71"-2944,-5-8 1663,5 35 641,0 1-896,0-3-288,2 11-1152,3 1-512,0 2-192,0 7-256,0-2 32,3 0-1152,7-4-480,10 1-3136,5-2-1311,5 2 3231,5 4 1536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20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311 598 12288,'-8'-4'1695,"-1"-1"-484,1 1 0,-1 0 0,1 0-1,-12-2 1,16 5-1142,0 0 1,0 1-1,0 0 0,0 0 1,0 0-1,0 0 0,0 1 1,0-1-1,0 1 0,0 0 0,0 0 1,-6 3-1,-2 2 11,1-1 0,0 1 0,0 1 1,1 0-1,0 1 0,0 0 0,0 0 0,1 1 0,1 0 0,-13 18 0,11-14 1,2 1-1,0 0 1,0 1-1,1 0 1,1 0-1,0 1 1,-5 28-1,9-39-69,2-1 0,-1 1 0,1 0 0,-1-1 0,1 1 0,0-1 0,1 1 0,-1 0 0,1-1 0,0 1 0,0-1 0,1 1 0,-1-1 0,1 0 0,0 0 0,0 0 0,5 7 0,-5-8-2,1 0 1,-1-1 0,1 1 0,0-1-1,0 0 1,0 0 0,0 0-1,0 0 1,1-1 0,-1 1 0,0-1-1,1 0 1,-1 0 0,1 0 0,-1 0-1,1-1 1,0 1 0,-1-1 0,1 0-1,0 0 1,-1 0 0,7-2 0,2 0 10,-1 0 0,-1-1-1,1-1 1,0 1 0,-1-2 0,0 1 0,0-2 0,0 1 0,12-10 0,4-6 64,42-44 0,-14 12-35,-53 52-49,1-1 1,-1 1 0,1 0 0,0-1 0,-1 1-1,1 0 1,0 0 0,0 0 0,0 0-1,0 0 1,0 1 0,0-1 0,0 0 0,0 1-1,0 0 1,0-1 0,0 1 0,0 0 0,1 0-1,-1 0 1,0 0 0,0 1 0,0-1 0,0 1-1,0-1 1,4 2 0,1 2 0,0 1-1,0-1 1,0 1 0,-1 0-1,11 11 1,-12-10-17,0-1 0,1 1 1,0-2-1,0 1 0,13 6 0,-16-9 15,1-1 0,0 0 0,-1 0 0,1-1 0,0 1 0,0-1-1,-1 1 1,1-1 0,0 0 0,0-1 0,0 1 0,-1-1 0,1 1-1,0-1 1,-1 0 0,1 0 0,0-1 0,-1 1 0,0-1 0,1 0 0,-1 0-1,0 0 1,0 0 0,0-1 0,0 1 0,0-1 0,2-3 0,7-7 14,-1-1 1,-1 0 0,0-1 0,11-23 0,-4 3 16,-2 0 0,-1-1 0,-2 0 0,-1-1 0,-2 0 1,7-64-1,-11 43 4,-3-1-1,-2 0 1,-12-95 0,11 152-39,1-1 6,0 0 0,0 0 0,-1 0-1,1-1 1,-1 1 0,0 0 0,0 0-1,0 0 1,0 0 0,0 1-1,-1-1 1,0 0 0,-1-3 0,2 6 1,1 0 0,0 0-1,-1 0 1,1 0 0,0 0 0,-1 0 0,1 0 0,0 0 0,-1 0 0,1 0 0,0 0 0,-1 0 0,1 0 0,0 0 0,0 0 0,-1 0 0,1 0 0,0 0-1,-1 1 1,1-1 0,0 0 0,0 0 0,-1 0 0,1 0 0,0 1 0,0-1 0,-1 0 0,1 0 0,0 1 0,0-1 0,0 0 0,-1 0 0,1 1 0,0-1 0,0 0-1,0 1 1,0-1 0,0 0 0,0 0 0,0 1 0,0-1 0,-1 0 0,1 1 0,-6 17 3,1 1-1,1-1 1,0 1 0,1 0-1,0 29 1,1-22-22,-1 8 16,2-1 0,1 1 1,1 0-1,3 0 1,0 0-1,2-1 0,2 0 1,1 0-1,1-1 1,2 0-1,1-1 1,2-1-1,0 0 0,3 0 1,0-2-1,1 0 1,35 36-1,-45-55 41,0 0 1,0-1 0,1 0-1,0-1 1,1 0-1,0-1 1,0 0-1,0-1 1,1 0-1,0 0 1,-1-2-1,23 5 1,-18-6-25,-1 0 0,0-2 0,1 0 0,-1 0 0,0-2 0,0 0 1,1 0-1,-2-2 0,1 0 0,16-6 0,-7 0-5,-1-1 0,1-1 1,-2 0-1,0-2 0,35-29 1,-43 32 14,-2-1 0,0 0 0,0-1 1,-1 0-1,-1-1 0,0 0 1,0 0-1,-2-1 0,12-27 1,-19 39-24,0 0 1,0 0 0,0 0 0,0 0 0,-1 0 0,1 0 0,-1 0 0,0 0 0,0 0-1,0-1 1,0 1 0,0 0 0,-1 0 0,1 0 0,-1 0 0,0 0 0,0 0 0,0 0 0,-1 0-1,-1-2 1,2 2-25,-1 1 0,0 0 0,-1 0 0,1 0-1,0 1 1,0-1 0,-1 0 0,1 1 0,-1 0 0,0-1-1,1 1 1,-1 0 0,0 0 0,1 1 0,-1-1 0,0 0-1,0 1 1,0 0 0,0 0 0,0 0 0,-4 0 0,-1 1-24,1 0 1,-1 1 0,0 0 0,0 0-1,1 0 1,0 1 0,-1 1 0,1-1 0,0 1-1,0 0 1,1 0 0,-1 1 0,1 0-1,0 0 1,1 1 0,-1 0 0,1 0 0,-8 11-1,0 3 47,0 0-1,2 0 0,1 1 1,0 0-1,-8 27 1,12-30 5,1 1 0,1-1 0,0 1 1,2 0-1,0 0 0,1 0 0,1 25 1,1-37-14,0 1 1,0-1-1,0 0 0,1 0 1,0 0-1,0 0 1,0 0-1,1-1 1,0 1-1,1-1 1,0 1-1,0-1 1,0-1-1,0 1 1,1 0-1,0-1 0,0 0 1,1 0-1,-1-1 1,1 1-1,0-1 1,8 4-1,-7-4 57,1-1-1,0 0 0,0 0 0,1-1 1,-1 0-1,0 0 0,1-1 0,-1 0 1,1 0-1,0-1 0,11-1 0,-10 0-460,0-1-1,0-1 1,0 1-1,-1-2 0,0 1 1,1-1-1,-1-1 0,14-9 1,-5 1-968,-2 0 0,0-2 0,0 0 1,-1 0-1,-1-2 0,-1 1 0,0-2 0,14-28 0,5-16-344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0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124 116 10112,'-1'-2'328,"-1"0"1,1 0-1,-1 0 1,1 0-1,0 0 0,-1-1 1,1 1-1,1 0 1,-1-1-1,0 1 1,0-1-1,1 1 1,0-1-1,-1 1 1,1-1-1,0-4 1,0 3-316,-1 0 1,1 0-1,-1 0 1,0 0-1,-1 1 1,1-1-1,-1 0 1,-3-5-1,-4-14 36,8 16-59,1 6-60,-1 1 66,1 0-1,-1 0 0,1 0 1,-1 0-1,1 0 1,0 1-1,-1-1 0,1 0 1,-1 0-1,1 1 0,0-1 1,-1 0-1,1 0 1,-1 1-1,1-1 0,0 1 1,0-1-1,-1 0 1,1 1-1,0-1 0,-1 1 1,1-1-1,0 0 1,0 1-1,0-1 0,0 1 1,0-1-1,-1 1 1,1-1-1,0 1 0,0 0 1,-1 20 96,1-11-42,-6 241 890,8-148-686,-48 1438 109,21 229-363,66-261 491,-20-788-519,25-3 19,-25-404 8,-3 380-47,-12-213-5,31-1 26,-20-343 54,32 314 340,-44-362-231,-4 0 1,-4 0-1,-16 94 0,17-172 112,2-9-156,0 1 0,0 0 0,0 0 0,-1 0-1,1 0 1,-1 0 0,0 0 0,0-1 0,0 1-1,0 0 1,-1-1 0,1 1 0,-1-1 0,1 1 0,-4 3-1,4-6 96,-8-21-139,3-9-244,1 0 1,0-48-1,5 63-171,-1 0-1,-3-17 1,4 28 277,-1-1 0,-1 0 0,1 1 0,0-1 0,-1 1 0,0 0 1,0 0-1,0-1 0,-1 1 0,0 1 0,-4-7 0,3 7-523,1 1 0,-1 0-1,0 0 1,0 0 0,-6-2 0,4 1 239,-4 0-79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21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0 408 14592,'35'-9'5439,"-5"-4"-4223,26-9-352,-21 9-448,18-9-416,23 0 0,2-10 0,8-3 0,-3-8 0,3-6-1408,-3-4-640,-7-1 1024,-21 14 512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21.7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532 76 10496,'0'-5'567,"-1"-2"271,0 1 1,0-1-1,-1 1 1,-4-12-1,5 16-731,1 0 0,-1 1 0,0-1 0,0 1 0,0-1 0,0 1 0,0 0 0,-1-1 0,1 1 0,0 0 0,-1 0 0,1 0 0,-1 0 0,1 0 0,-1 0 0,1 0 0,-1 0 0,0 1 0,1-1 0,-1 0 0,0 1 0,0 0 0,-3-1 0,-8 1 119,0 0-1,0 1 1,0 0-1,0 1 0,-26 7 1,7 1-132,-35 16 1,42-15-33,0 2 0,1 0 0,1 2 0,0 0 0,-31 29-1,43-35-42,2 1-1,-1 0 0,1 0 0,0 1 0,1 1 1,0-1-1,1 1 0,1 0 0,0 1 0,0 0 0,1 0 1,-6 25-1,10-31-10,0 0 1,1 0 0,0 0-1,0 0 1,0 1 0,1-1-1,0 0 1,1 0-1,-1 0 1,2 0 0,-1 0-1,0-1 1,1 1 0,1-1-1,-1 1 1,1-1 0,0 0-1,0-1 1,0 1-1,1-1 1,0 1 0,0-1-1,8 5 1,6 4 52,0-1-1,1 0 1,0-2-1,1-1 1,44 16-1,9-2 50,79 13-1,19 6-35,-138-33-52,-1 2-1,-1 2 1,37 20-1,-59-28 3,1 1 1,-1 0-1,-1 0 0,1 1 0,-1 0 1,-1 1-1,1 0 0,-1 0 1,-1 1-1,0 0 0,6 11 0,-10-15 29,0 0-1,-1 1 1,1-1-1,-1 1 0,0-1 1,-1 1-1,0 0 1,0 0-1,-1 0 0,1-1 1,-1 1-1,-1 0 1,1 0-1,-1 0 1,-1 0-1,1-1 0,-1 1 1,0 0-1,-1-1 1,-4 10-1,-1-2 91,-1-1 0,0 0 0,-1-1 0,0 0 1,-1-1-1,0 0 0,-1 0 0,0-1 0,-23 13 0,2-3 193,-1-1-1,-64 24 0,87-38-297,0-1 0,0-1-1,-1 0 1,0-1 0,1 0-1,-1-1 1,0 0 0,0-1 0,-20-1-1,26 0-89,0-1 0,0 1 0,0-1-1,1 0 1,-1 0 0,0 0 0,1-1-1,0 0 1,-1 0 0,1-1 0,0 1-1,0-1 1,1 0 0,-1 0 0,1-1-1,0 1 1,0-1 0,1 0 0,-1 0 0,-3-8-1,4 5-338,-1 0 0,1 0-1,1 0 1,0 0 0,0 0 0,1-1-1,0 1 1,0-1 0,1 1-1,0-1 1,0 1 0,1-1 0,0 1-1,1 0 1,0-1 0,0 1-1,0 0 1,5-9 0,19-34-430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22.4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8 13696,'-14'-7'4238,"14"7"-4140,-1 0 0,1 0 0,-1 0 0,1 0 0,0 0 0,-1 0 0,1 0 0,0 0-1,-1 0 1,1 0 0,-1 1 0,1-1 0,0 0 0,-1 0 0,1 0 0,0 1 0,0-1-1,-1 0 1,1 0 0,0 1 0,-1-1 0,1 0 0,0 1 0,-1 0 0,0 2 4,0 1 0,0 0 0,0 0 1,0 0-1,0 0 0,1 0 0,-1 5 0,0 29-27,2 0-1,1 0 1,2 0-1,11 46 0,47 150 242,21-9-442,-71-195 87,-12-29 28,4 6-382,-1 1 0,0-1 0,-1 0-1,0 1 1,0 0 0,0-1 0,-1 1 0,0 0-1,-1 0 1,0 8 0,0-16 241,0 1 0,0-1 0,0 1-1,-1 0 1,1-1 0,0 1 0,0 0 0,0-1 0,-1 1-1,1-1 1,0 1 0,-1-1 0,1 1 0,0-1 0,-1 1-1,1-1 1,-1 1 0,1-1 0,-1 1 0,1-1 0,-1 1-1,1-1 1,-1 0 0,1 1 0,-1-1 0,0 0 0,1 0-1,-1 0 1,1 1 0,-1-1 0,0 0 0,1 0 0,-1 0-1,0 0 1,1 0 0,-1 0 0,0 0 0,1 0 0,-1 0-1,1 0 1,-1 0 0,0-1 0,1 1 0,-1 0 0,1 0-1,-2-1 1,-1-1-358,-1 1 0,0-1 0,1 0-1,0 0 1,-7-6 0,-23-25-1022,26 25 2033,1 0 1,0 0 0,0 0 0,1-1 0,-4-10-1,7 14-313,0 1 0,0-1 0,1 1 0,-1-1 0,1 1 0,1-1 0,-1 0 0,1 0 1,-1 1-1,1-1 0,1 0 0,-1 0 0,1 1 0,0-1 0,0 0 0,0 1 0,0-1 0,1 1 0,0-1 0,0 1 0,0 0 0,5-7 0,-1 3-50,1 0 1,0 1 0,0 0-1,1 0 1,0 1 0,0 0-1,1 0 1,0 1 0,0 0-1,0 0 1,0 1 0,1 1-1,19-6 1,-12 5 300,0 1 1,1 1-1,-1 0 0,1 1 1,0 1-1,-1 0 0,23 5 0,-29-3-162,0 1 0,0 0 0,0 1 1,-1 0-1,1 1 0,-1 0 0,0 0 0,0 2 0,11 8 0,6 7 385,40 43 1,-65-62-639,0-1-1,1 0 1,-1 1-1,1-1 0,0 0 1,-1 0-1,1-1 1,0 1-1,0-1 1,0 1-1,5 1 0,-6-3-9,1 0 0,-1 0 0,0 0 0,1 0 0,-1 0 0,0 0 0,0-1 0,1 1 0,-1-1 1,0 1-1,0-1 0,0 0 0,0 0 0,0 0 0,0 0 0,0 0 0,3-3 0,10-8 34,0-1 0,-1-1 0,-1 0 0,0-1 0,16-25 0,-16 22-54,0 0 1,1 2 0,0 0-1,22-19 1,-35 34 24,1-1 0,0 1 0,0 0 0,0-1 0,0 1 0,0 0 1,0 0-1,0 0 0,0 0 0,0 1 0,0-1 0,1 1 0,-1-1 0,0 1 0,0 0 0,1 0 0,-1 0 0,0 0 0,4 0 1,-4 1-14,1 0 0,-1 0 1,0 1-1,1-1 0,-1 0 1,0 1-1,0-1 0,0 1 1,0 0-1,0 0 0,-1 0 1,1 0-1,-1 0 1,1 0-1,-1 0 0,1 0 1,0 3-1,16 30 7,1-1 1,2-1-1,45 56 0,-64-86-122,-1-1 0,1 0 0,0 0 0,0-1 0,0 1 0,0 0 0,1-1 0,-1 1 0,0-1 0,1 0 0,-1 1 0,1-1 0,-1 0 0,1-1 0,-1 1 0,5 0 0,-5-1-314,-1 0 1,1-1 0,0 1-1,-1-1 1,1 0-1,-1 1 1,0-1 0,1 0-1,-1 0 1,0 0 0,1 0-1,-1 0 1,0 0 0,0 0-1,0 0 1,0 0 0,0-1-1,0 1 1,0 0 0,0-1-1,-1 1 1,1-1-1,0 1 1,-1-1 0,1 1-1,-1-1 1,1-2 0,5-22-3594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22.8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40 14848,'-30'-16'5631,"30"11"-4383,0 0-64,0 1-1248,5-1-64,5 5-1120,0-5-512,10 5-2431,-2 0-993,8 5 2720,4 0 1280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23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11264,'1'133'6931,"4"6"-3479,1-53-3230,3 0 0,5-1 0,3-1 0,30 87 0,-1-3 2023,-50-184-1495,-3-9-651,2 0-1,-3-44 0,7 2-160,3 0 0,3 0 1,2 0-1,24-92 0,-28 144 52,2 0 1,0 0-1,1 1 1,0 0-1,1 0 1,1 0-1,0 1 1,16-20-1,-20 28 3,0 1 0,1-1 0,0 1 0,0 0 0,0 0 0,0 1-1,1-1 1,-1 1 0,1 0 0,0 1 0,0 0 0,0 0 0,0 0 0,0 0 0,0 1 0,1 0 0,-1 0-1,0 1 1,1 0 0,-1 0 0,1 0 0,-1 1 0,8 2 0,-9-3 13,-1 1 1,1 1-1,0-1 1,-1 1-1,0 0 1,1 0-1,-1 0 1,0 0-1,0 1 0,0 0 1,0 0-1,-1 0 1,1 0-1,5 7 1,-7-7-2,-1-1 1,1 1 0,-1 0 0,1 1 0,-1-1-1,0 0 1,0 0 0,0 0 0,-1 1 0,1-1-1,-1 0 1,0 1 0,0-1 0,0 1-1,0-1 1,0 0 0,-1 1 0,1-1 0,-1 0-1,0 0 1,-2 6 0,0-4-109,1 0 0,-1-1 0,1 1 0,-2 0 0,1-1 1,0 0-1,-1 1 0,0-1 0,0-1 0,-7 7 0,5-6-739,-1 1-1,1-1 1,-1-1-1,-7 4 1,13-7 655,0 1 0,0-1 1,1 1-1,-1-1 0,0 1 0,0-1 0,0 0 0,0 1 1,0-1-1,0 0 0,0 0 0,0 0 0,0 0 0,0 0 1,0 0-1,0 0 0,1 0 0,-1 0 0,0 0 0,0 0 1,0-1-1,0 1 0,0 0 0,0-1 0,0 1 1,0-1-1,1 1 0,-1-1 0,0 1 0,0-1 0,0 0 1,-1-9-1014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23.5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3 151 7296,'32'-16'1131,"43"-26"1375,-33 10 1630,-39 29-3470,0 0 1,0-1-1,0 1 0,-1 0 1,1-1-1,-1 1 1,0-1-1,0 0 1,0 0-1,2-7 0,-3 11-629,-1-1 0,0 1 0,0-1 1,0 1-1,0 0 0,0-1 0,0 1 0,0-1 0,0 1 0,0 0 0,0-1 0,0 1 0,-1-1 0,1 1 0,0 0 0,0-1 0,0 1 0,0 0 0,-1-1 0,1 1 0,0 0 0,0-1 0,-1 1 1,1 0-1,0-1 0,0 1 0,-1 0 0,1 0 0,0-1 0,-1 1 0,1 0 0,0 0 0,-2-1 0,-17-1 371,-19 8-262,29-3-140,1 1 1,-1-1 0,1 2 0,-1-1 0,1 1 0,0 0 0,1 1-1,-1 0 1,1 0 0,-11 14 0,16-18-8,0 0 0,0 1 0,0-1 0,1 1 0,-1 0 0,1-1 0,0 1 0,-1 0 0,1 0 0,1 0 0,-1 0 0,0 0 0,1 0 0,-1 0 0,1 0 0,0 0 0,0 0 0,0 0 0,1 0 0,-1 0 0,1 0 0,0 0 0,-1 0 0,1 0 0,1 0 0,-1 0 0,0-1 0,1 1 0,-1 0 0,1-1 0,0 1 0,0-1 0,0 0 0,0 1 0,0-1 0,0 0 0,4 2 0,14 11 28,0-1 0,2-1 0,-1-1 0,1-1 0,40 14 0,-28-11 305,48 26 1,-79-39-273,-1 1 1,1-1-1,-1 1 1,1-1-1,-1 1 1,0 0 0,0 0-1,0 0 1,0 1-1,0-1 1,0 0 0,-1 1-1,1-1 1,-1 1-1,1-1 1,-1 1-1,0 0 1,0-1 0,0 1-1,1 6 1,-3-5-27,1 0 1,0 0 0,-1 0-1,0 0 1,0 0 0,0-1-1,0 1 1,-1 0 0,0 0-1,1-1 1,-1 1 0,0-1-1,-1 1 1,-2 3 0,-11 12-147,-1 0 1,0-1-1,-1-1 1,-1-1-1,0 0 1,-1-1 0,-1-2-1,-29 16 1,47-28-152,0 1-1,0-1 1,0 0 0,0 1 0,0-1 0,0-1-1,0 1 1,-1 0 0,1-1 0,0 0 0,-1 1 0,1-1-1,0-1 1,-1 1 0,1 0 0,-4-2 0,6 2 62,-1-1 1,0 0-1,1-1 1,-1 1 0,0 0-1,1 0 1,0-1-1,-1 1 1,1-1 0,0 1-1,0-1 1,-1 1 0,1-1-1,0 0 1,1 0-1,-1 1 1,0-1 0,0 0-1,1 0 1,-1 0 0,1 0-1,0 0 1,0 0-1,0 0 1,-1 0 0,2 0-1,-1-3 1,3-29-893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9:23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1 162 15872,'45'-69'7135,"-37"57"-6754,0 1 1,1 1-1,12-13 0,-17 19-369,1 0 0,-1 1 0,1 0 0,0 0 0,-1 0 0,1 1 0,1-1 0,-1 1 0,0 0 0,1 1 1,9-3-1,-3 3 21,-1 0 0,1 1 1,0 0-1,0 1 0,21 4 0,-25-4 61,0 1 0,-1 0-1,1 1 1,-1 0-1,1 0 1,-1 0 0,0 1-1,-1 0 1,12 9 0,-15-11-51,-1 1 0,0-1 1,0 1-1,-1-1 0,1 1 1,0 0-1,-1 0 0,0 0 1,0 0-1,0 0 0,0 0 1,0 0-1,0 0 0,-1 0 1,1 0-1,-1 0 1,0 0-1,0 1 0,0-1 1,-1 0-1,1 0 0,-2 4 1,-2 10 61,-1-1 1,0 0 0,-9 17 0,3-8-33,-21 55-15,-77 205-643,86-217-2326,4 2 1,-14 86-1,28-91 1013,9-9 917</inkml:trace>
  <inkml:trace contextRef="#ctx0" brushRef="#br0" timeOffset="1">304 1229 9728,'4'3'532,"-1"1"0,1-1 1,-1 1-1,1 0 1,-1 0-1,0 1 0,-1-1 1,1 1-1,-1-1 1,3 10-1,-1 19 4886,-4-21-3678,-1-5-1296,1 0 1,0-1-1,0 1 1,2 8-1,-2-15-429,0 1 0,0 0 0,0 0 0,0-1 0,0 1 0,1 0 0,-1-1 0,0 1 0,0-1 0,1 1 0,-1 0 0,1-1 0,-1 1 0,0-1 0,1 1 0,-1-1 0,1 1 0,-1-1 0,1 1 0,-1-1 0,1 1 0,0-1 0,-1 0 0,1 1 0,-1-1 0,1 0 0,0 0 0,-1 1 0,1-1 0,0 0 0,0 0 0,-1 0 0,1 0 0,0 0 0,-1 0 0,1 0 0,0 0 0,-1 0 0,1 0 0,0 0 0,-1 0 0,1-1 0,0 1 0,-1 0 0,1 0 0,1-1 0,7-3 123,0 1 0,0 1 0,0-1 1,0 2-1,1-1 0,11 1 1,-17 1-193,1-1 1,0 1 0,-1 1 0,1-1 0,-1 1 0,1 0-1,-1 0 1,1 0 0,-1 1 0,0-1 0,1 1 0,-1 0 0,0 0-1,5 4 1,-5-3-385,-12-18-5476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32:12.60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98 58 20479,'-41'-22'0,"0"0"-768,25 9-128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32:15.59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 1078 10624,'-10'17'3924,"24"-22"-1598,1-3-2603,-6 4 271,108-47 102,137-42 0,12 11 1164,165-46 254,113-2-830,11 34-472,319 22-175,140 9 934,-928 57-887,778-99 290,-132-36 282,-578 108-512,-150 34-387,0 0-1,-1 0 1,1 0 0,0 0-1,-1-1 1,6-2-1,-9 3 113,1 1 0,0-1 0,0 1 0,-1-1 0,1 0-1,-1 1 1,1-1 0,0 0 0,-1 1 0,1-1 0,-1 0 0,1 0-1,-1 0 1,0 1 0,1-1 0,-1 0 0,0 0 0,0 0 0,0 0-1,1 0 1,-1 0 0,0 0 0,0 0 0,0 1 0,0-1 0,-1 0-1,1 0 1,0 0 0,0 0 0,0 0 0,-1 0 0,0 0-1,-12-27-651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32:15.93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210 1 13696,'-82'79'5087,"36"-66"-3967,6-5-64,23-8-320,1 0-896,8 8-192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7T12:18:06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684 206 8320,'0'-4'670,"0"-1"1,0 0 0,0 0-1,-1 0 1,1 1-1,-1-1 1,-1 0 0,1 1-1,-4-8 1,4 9-510,-1 1 1,0-1-1,0 1 1,0 0-1,-1 0 0,1 0 1,0 0-1,-1 1 1,0-1-1,1 1 1,-1-1-1,0 1 0,1 0 1,-1 0-1,0 0 1,-4-1-1,-1 1-155,1 0-1,0 0 1,-1 1 0,1 0-1,0 0 1,-1 0-1,1 1 1,0 0 0,-1 1-1,1 0 1,0 0-1,0 0 1,0 1 0,1 0-1,-1 0 1,1 1 0,-1 0-1,-5 4 1,-2 3-18,0 0-1,0 1 1,1 0 0,1 1 0,0 1 0,-14 20-1,-5 17 13,1 1 0,3 1 0,-30 82 0,-40 178 0,46-106 384,-28 262 0,71-371-253,5 111 0,3-132-73,1-38 39,2-1 1,1 1-1,2-1 0,15 53 0,19 77-1,21 0-39,-49-142-44,1 0 0,2-1 0,0-1 0,23 28 0,101 113-2,-109-134-62,51 42 1,-3-2 103,-75-68-59,1 1 0,-1-1 0,0 0 1,1-1-1,0 1 0,0-1 0,0 1 0,0-1 0,0 0 0,0-1 1,0 1-1,1-1 0,-1 1 0,1-1 0,-1-1 0,1 1 0,-1-1 0,1 0 1,-1 0-1,1 0 0,-1 0 0,1-1 0,-1 0 0,1 0 0,-1 0 1,1 0-1,-1-1 0,0 1 0,6-5 0,39-22 32,-2-3 1,-1-1-1,45-43 0,-46 39 24,-21 14-19,-1-1 0,0 0 0,-2-2 0,-1-1 0,0 0 0,-2-2-1,21-44 1,-11 13 52,-3-2 0,31-112 0,-39 98 40,13-124 0,-11-78 67,-14 176-173,-5-510 79,-17 425-74,12 158 30,-1 0 0,-2 0 0,0 1 1,-19-40-1,9 33 69,-1 0 1,-2 2-1,-1 0 1,-1 2 0,-2 0-1,-1 2 1,-1 0-1,-1 2 1,-40-28 0,-170-130-48,214 166-619,-1 1-1,0 1 1,0 2-1,-2 0 1,0 2-1,0 0 1,-52-12-1,61 20 178,0 0 0,0 2 0,-1 0-1,1 1 1,-1 1 0,1 0 0,-1 2-1,1 0 1,-1 1 0,1 1-1,0 1 1,0 0 0,-26 13 0,-22 16-864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32:16.29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19871,'27'14'-181,"1"-2"-1,0 0 1,1-2-1,0-2 1,33 7-1,154 13 1702,-150-21-1428,672 23 975,-686-30-1050,0 1 1,61 11 0,-111-11-12,1-1-1,-1 1 1,1 0 0,0-1-1,-1 1 1,0 0 0,1 1-1,3 1 1,-5-2-2,-1-1 1,1 1-1,-1-1 1,1 1-1,-1-1 0,1 1 1,-1-1-1,1 1 1,-1 0-1,0-1 0,1 1 1,-1 0-1,0-1 1,0 1-1,1 0 0,-1-1 1,0 1-1,0 0 1,0 0-1,0-1 0,0 2 1,-1 2 3,0-1-1,0 1 1,-1-1 0,1 1-1,-1-1 1,0 1 0,0-1-1,0 0 1,-1 0 0,1 0-1,-4 3 1,-32 34-4,-79 66-1,-57 24 65,-124 59-14,116-77-50,-14 4-381,150-92 67,0-2 0,-69 21 1,107-40-125,-1-1 1,1 0 0,-1-1-1,1 0 1,-1 0 0,1-1-1,-14-1 1,20 1 373,1 0-1,-1 0 0,1 0 1,0 0-1,-1-1 0,1 1 1,0-1-1,0 1 0,-1-1 1,1 1-1,0-1 1,0 0-1,0 1 0,0-1 1,-1 0-1,1 0 0,0 0 1,0-1-1,-1-1-14,1 0 0,-1-1-1,1 1 1,0 0 0,1-1-1,-1 1 1,0-5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32:16.64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479 385 8448,'1'-3'229,"-1"0"1,1 1-1,-1-1 0,0 0 1,0 0-1,0 1 1,0-1-1,0 0 0,0 0 1,-1 1-1,0-1 0,1 0 1,-1 1-1,0-1 1,0 1-1,-1-1 0,-1-2 1,1 1 84,-1 1-1,0 0 1,0 0 0,0 1 0,0-1-1,0 1 1,-1-1 0,1 1 0,-1 0-1,1 0 1,-1 1 0,-6-3-1,3 2-177,0-1-1,0 2 1,-1-1-1,1 1 1,0 0-1,-1 1 1,1 0-1,-1 0 1,1 0-1,0 1 0,-1 0 1,-8 3-1,5-1-73,1 1 0,0 0-1,0 1 1,1 0-1,-1 0 1,1 1 0,-14 12-1,5-1-32,0 1 1,1 0-1,1 2 0,1 0 1,1 0-1,-20 38 0,16-22 86,1 1-1,-18 64 1,28-77-95,1 1 0,1 0 0,2 0 0,0 0 0,2 38 0,2-52-16,0 0 0,1 0 0,0-1 0,1 1-1,0 0 1,1-1 0,0 0 0,1 0 0,0 0 0,0-1 0,1 1-1,0-1 1,1-1 0,0 1 0,0-1 0,12 10 0,-9-10 14,0 0 1,0 0-1,1-1 1,0-1-1,0 0 1,1-1 0,0 0-1,0 0 1,0-1-1,0-1 1,1 0-1,0-1 1,23 1-1,-4-3 13,0-2-1,0-1 1,0-1-1,-1-2 0,1-1 1,36-14-1,-27 6 4,-1-2 1,-1-2-1,-1-1 0,42-30 0,-55 32 39,0-1 1,-2-1-1,0-1 0,-1-1 0,-1-1 0,-1-1 0,-1-1 0,20-36 0,-29 44 47,-1 0-1,-1-1 1,-1 0 0,-1-1 0,0 1-1,-2-1 1,0 0 0,-1-1-1,0 1 1,-2 0 0,0-1-1,-2 1 1,0-1 0,-5-28 0,0 23-22,-1 0 1,-1 1-1,-1 0 0,-1 0 1,-1 1-1,-1 1 1,-1 0-1,-1 0 1,-1 1-1,0 1 1,-2 1-1,-36-33 1,41 41-181,0 1 0,-1 1 0,-1 0 0,0 0 0,0 2 0,0-1 0,-1 2 0,0 0 0,0 1 0,-1 1 0,0 0 0,1 1 0,-1 0 1,0 1-1,-1 1 0,1 1 0,0 1 0,0 0 0,0 0 0,0 2 0,-23 6 0,21-3-662,0 0 0,0 2 0,-33 18 0,43-21 271,0 0-1,1 0 0,-1 1 0,1 0 1,1 1-1,-1-1 0,1 1 1,0 1-1,1-1 0,-7 12 1,-5 23-375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32:17.0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851 7 13696,'-26'4'5300,"-15"-9"-3169,33 3-2130,-1 1 1,1-1 0,-1 2 0,-14 0-1,-2 3-184,0 2-1,1 1 0,0 0 0,0 2 1,1 1-1,0 1 0,0 1 1,1 1-1,-29 20 0,5 2 166,2 2 0,1 1 0,-41 48 0,53-51 188,2 2 1,1 1-1,2 1 1,-26 50-1,39-63-50,0 2-1,2-1 1,2 2-1,0-1 1,2 1-1,0 0 1,-3 55-1,9-72-94,1-1 0,1 0 0,0 1 0,0-1 1,1 0-1,1 0 0,0 0 0,0 0 0,0 0 0,2-1 0,-1 1 0,1-1 0,0 0 0,1-1 1,0 1-1,0-1 0,1 0 0,9 8 0,-4-6-7,1 0 1,0 0-1,1-1 1,0-1-1,0 0 1,0-1-1,1-1 1,0 0-1,1-1 1,-1-1-1,18 3 1,1-3-4,0-1 1,-1-1 0,1-2-1,0-2 1,0-1 0,0-1-1,41-12 1,-7-2-182,-1-3 0,92-43-1,-115 43-673,-2-2 0,52-36 0,-61 35-1809,37-35 0,-59 48 1293,0 0 0,-1-1 0,16-23 0,-12 11-399,13-33 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32:17.47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0 459 15872,'16'27'5983,"17"-27"-4671,48-13-416,-32 7-512,25-16-672,21-7-128,27-15-288,5-13-32,-5-8 384,-16 8-448,-27 8-160,-22-2 224,-25 15 96,-23 7-896,-26 10-415,-23 10-2657,-17 18-1184,-6 4 3040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32:17.93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9 272 11264,'-3'22'1607,"1"-12"-700,1 0 1,0 0-1,0 14 1,1 9 1466,-1-10-2109,1 0 0,2 0 0,5 35 0,2-6-891,-7-34 64,2 0 0,-1 0 0,11 27 0,-14-45 493,0 1 1,0-1-1,0 0 1,1 1-1,-1-1 1,0 1-1,0-1 1,1 0-1,-1 1 1,0-1-1,1 0 1,-1 1-1,1-1 1,-1 0-1,0 0 1,1 1-1,-1-1 1,1 0-1,-1 0 1,1 0-1,-1 1 1,0-1-1,1 0 1,-1 0 0,1 0-1,-1 0 1,1 0-1,-1 0 1,1 0-1,-1 0 1,1 0-1,-1 0 1,1 0-1,-1 0 1,1-1-1,-1 1 1,1 0-1,-1 0 1,0 0-1,2-1 1,14-12-1177,1-8 813</inkml:trace>
  <inkml:trace contextRef="#ctx0" brushRef="#br0" timeOffset="1">758 1 12288,'1'2'432,"0"1"0,0-1 0,-1 1 0,0 0 0,1 0 0,-1-1 0,0 1 0,0 0 0,-1 0 0,1-1 0,0 1 0,-1 0 0,-1 4 0,-18 35 989,8-18-843,-47 113-444,-10 24-369,42-106 248,1-2 264,1 0-1,-26 87 1,49-132-155,0-1 0,1 1 0,0 0 1,0 0-1,1-1 0,-1 1 0,2 10 0,0-14-88,0-1 0,-1 0 0,1 0-1,0 0 1,1 1 0,-1-1-1,0-1 1,1 1 0,0 0-1,0 0 1,0 0 0,0-1-1,0 1 1,0-1 0,0 0 0,1 0-1,0 0 1,-1 0 0,1 0-1,3 2 1,4 0-13,1 1 1,-1-2-1,1 0 1,0 0-1,-1 0 0,1-2 1,0 1-1,0-1 1,1-1-1,16-1 0,13-3-4,58-14 0,-95 17-14,51-12-242,0-2 1,-1-2-1,79-38 0,-126 52-120,-1-1-1,0 0 1,0 0-1,0 0 1,0 0-1,-1-1 0,1 0 1,-1 0-1,6-9 1,-8 10-4,-1 1 1,0-1-1,0 1 0,-1-1 1,1 1-1,-1-1 1,0 0-1,0 0 0,0 0 1,0 0-1,0 0 1,-1 0-1,0 0 0,0 0 1,0 0-1,0 0 1,-1 0-1,-1-6 0,-2-2-341,-1 0 0,-8-15 0,13 27 704,-31-63-1066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32:18.28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1 725 14336,'32'65'6559,"-15"-65"-5631,-9 0-384,16-8-1920,17-14-736,8-13 960,-9-22 608</inkml:trace>
  <inkml:trace contextRef="#ctx0" brushRef="#br0" timeOffset="1">196 79 14592,'41'22'5439,"5"-22"-4223,60-14-1184,-41 0-864,46-15 224,20-15 288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43.7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3654 8704,'-11'10'2709,"16"-15"-912,0-1-1723,1 0 0,-1 0 0,-1 0 0,1-1 0,6-13 0,1-3-48,27-38 74,117-197 138,-19-11 469,-24-13 590,65-141 94,-14 97-1214,74-153-104,155-263 210,-349 672-87,180-319 413,-96 148-203,-124 234-646,8-17 411,-8 10-3638,-14 15-4800,-4 3 5425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44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41 515 11520,'0'0'69,"-24"1"3110,11-2-1547,13 1-1603,0 0 1,0 0-1,-1 0 1,1 0-1,0 0 0,0-1 1,0 1-1,0 0 0,0 0 1,-1 0-1,1 0 1,0 0-1,0 0 0,0 0 1,0 0-1,0 0 1,0 0-1,-1-1 0,1 1 1,0 0-1,0 0 0,0 0 1,0 0-1,0 0 1,0 0-1,0-1 0,0 1 1,0 0-1,0 0 0,0 0 1,0 0-1,0 0 1,-1-1-1,1 1 0,0 0 1,0 0-1,0 0 0,0 0 1,1-1-1,-1 1 1,0 0-1,0 0 0,0 0 1,0-1-1,2-1-33,1-1 1,-1 0-1,1 0 1,0 1-1,0 0 0,0-1 1,6-2-1,5-4-26,131-113-200,20-16-84,-93 81 285,110-82 5,-179 136 22,1 1 0,0-1 0,0 1 0,-1 0 0,2 0 1,-1 1-1,0-1 0,0 1 0,0 0 0,7-1 0,-9 2 1,-1 0 0,1 0 1,0 1-1,0-1 0,-1 0 1,1 1-1,0-1 0,-1 1 0,1 0 1,0-1-1,-1 1 0,1 0 1,-1 0-1,1 0 0,-1 0 0,0 0 1,1 1-1,-1-1 0,0 0 1,0 1-1,0-1 0,0 0 0,0 1 1,0-1-1,0 1 0,0 0 1,-1-1-1,1 1 0,0 2 0,3 10-9,0 0 0,-1 1-1,0-1 1,-1 1-1,0 15 1,-4 80-105,1-82 90,-6 56-134,-3 0 0,-5-1 1,-36 122-1,34-139-4134,17-65 4216,-1-1 1,1 1-1,0-1 1,0 1-1,-1 0 1,1-1-1,-1 1 1,1-1-1,0 1 1,-1-1-1,1 1 1,-1-1-1,1 0 1,-1 1-1,1-1 0,-1 0 1,1 1-1,-1-1 1,-1 1-1,-8-3-717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45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178 395 7808,'-8'-18'814,"5"11"-467,-1 0 0,0 0-1,0 0 1,0 0 0,0 1 0,-1-1 0,-10-9 0,3 3 435,7 6-404,-1 0 0,0 1 0,0-1-1,-9-6 1,14 12-367,0 0 0,0 1 1,0-1-1,0 0 0,0 1 0,0-1 1,0 1-1,0-1 0,0 1 0,0 0 0,0-1 1,0 1-1,-1 0 0,1 0 0,0 0 1,0 0-1,0 0 0,0 0 0,0 0 0,-1 0 1,1 0-1,0 0 0,0 1 0,0-1 1,0 0-1,0 1 0,0-1 0,0 1 0,0-1 1,0 1-1,0 0 0,0-1 0,0 1 1,0 0-1,0 0 0,0 0 0,1-1 0,-1 1 1,-1 2-1,-2 5-9,-1 0 0,2 0 1,-1 0-1,1 0 0,0 1 0,0-1 0,1 1 1,-1 16-1,0 9 134,2 33 0,1-44-39,0-8-71,0-1 0,1 1 0,1 0 0,0-1 0,1 1 1,8 23-1,-10-34-27,1 0 0,0 0 0,0 0 0,0-1 1,1 1-1,-1 0 0,1-1 0,0 0 0,0 0 1,0 0-1,0 0 0,0 0 0,1 0 0,-1-1 1,1 0-1,0 0 0,0 0 0,0 0 0,0 0 1,0-1-1,0 0 0,0 0 0,1 0 0,-1 0 1,0 0-1,0-1 0,6 0 0,3-1-71,0 0 0,0-1 0,-1-1 0,1 0 0,-1-1-1,1 0 1,-1 0 0,-1-2 0,1 1 0,18-14 0,-8 5-35,-1-2 0,0-1 0,-2 0 0,25-28 0,-33 31 159,0 1-1,0-2 0,-1 1 0,-1-1 1,-1-1-1,0 0 0,-1 0 1,0 0-1,6-28 0,-11 33 12,0 0 0,-1 0-1,0 0 1,0-1 0,-2 1-1,1 0 1,-2 0 0,1 0-1,-1 0 1,-1 0 0,0 0-1,-1 1 1,0-1 0,0 1 0,-1 0-1,-8-13 1,5 12 21,-1 0 0,0 1 0,0 0 0,-1 0 0,0 1-1,-1 0 1,0 1 0,0 0 0,-1 0 0,0 2 0,0-1 0,-1 2 0,0-1 0,-17-3 0,21 6-71,-1 1-1,1 1 1,-1-1 0,0 2 0,0-1-1,1 1 1,-1 1 0,0 0 0,-12 2 0,15-1-185,0 1 0,0-1 0,0 1 0,0 0 0,0 0 0,1 1 0,0 0 0,-1 0 0,1 1 1,1 0-1,-1 0 0,-9 11 0,11-11-123,0 1 1,1-1 0,0 1-1,-4 7 1,1 4 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8T05:12:45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353 0 7552,'-4'1'623,"0"0"0,0 1 1,0-1-1,0 1 1,-6 4-1,-33 28-435,13-9-138,14-14-106,-94 77 1171,98-77-887,0 1 1,1 1-1,0 0 0,1 1 0,1 0 0,-11 21 0,13-19-210,0 0 1,2 0-1,0 1 0,0-1 0,2 1 1,0 0-1,1 0 0,1 0 0,0 0 0,1 1 1,4 25-1,-3-34-16,1 0 1,-1-1-1,2 1 0,-1-1 1,1 0-1,1 1 0,-1-1 1,1-1-1,1 1 0,-1 0 1,1-1-1,0 0 0,1 0 1,0-1-1,0 0 0,1 0 1,-1 0-1,1-1 0,0 0 1,1 0-1,-1 0 1,1-1-1,0 0 0,11 3 1,-5-3-205,-1-1 0,0 0 0,1-1 0,-1-1 0,1 0 0,0-1 0,-1 0 0,1-1 0,0-1 0,-1 0 0,0 0 0,1-2 0,-1 1 0,0-2 0,0 0 0,15-8 0,-14 4-215,1 1 0,-1-2-1,0 0 1,-1-1 0,-1 0-1,1-1 1,-2 0 0,0-1-1,0 0 1,-1-1 0,-1 0-1,13-26 1,-1-5-2660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612FF-F814-5FA0-6D44-46320950B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353A9-F31A-D181-8FCB-8D143BEF7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FD3FD-9F99-0F2B-A07D-57D83292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D2AB-C4E7-A49F-1622-EE8C661D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7AFED-4351-EB83-D8E9-A553D090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44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8B0E-7D66-A4EA-463C-3771C5529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A4CB9-4374-517D-E24E-07A05EA5C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BEC10-7D6B-BE81-9340-F7979DD8D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B42CC-3998-424B-53AC-D78E957E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0C4F0-55DE-9576-B099-0051766A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9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984B36-A808-C3A2-F37D-ECFB4705F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9BB51-E06C-DC97-D148-8ED516739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8C455-AD0E-BB33-1A4A-46E30978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DCDC3-4EBE-2608-5FF4-877415616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54CBF-A019-2EAA-D95D-8D9D05C45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27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4C5DE-B9ED-AEA0-C59F-E4A831E68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504A4-4C76-B92A-9299-053D014EA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5E6CF-8E32-A0CC-72BC-866403F8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8BF12-5E1E-E65E-665E-AEC2D9CA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CC5FB-4A7F-3BE6-8AFD-16CE03CF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97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6C8F-2A73-C2BA-9728-F3DB213C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01D8E-9B2B-64FF-D04A-844F4DE60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5E202-15CB-528B-9DA8-253E01A8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C27E0-8226-D30E-0288-C6CA263F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6C533-12F4-641F-2D17-F409FD8F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1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39E81-D783-315B-9385-09B177682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9E45D-31C6-2F43-EA9B-CFA765201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BF373-8001-50E4-AE14-D2BCC7058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CAC0C-E03C-DBAF-0D36-A55FF9D77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E2CC1-BE03-6D38-FB0E-D2859B657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64D0F-18BE-45C0-8B63-049BCC58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92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B56C-7F42-4E75-7BEB-63A2DDE7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81252-7EB5-727F-6505-CAAD21A04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78A0A-F4D8-D93F-0D2C-060EA9C5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869E9A-1F5A-7057-0585-D21258E71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44C8E1-374C-F469-92D1-40DEA34BC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B239EE-4A0D-FE79-37D3-3E4931EEC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D0C2F-90F8-C137-26DF-878C76E85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750586-9A6F-C058-BA3F-B87A0165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49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84D6-9544-3769-CF09-0ED42881B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2B4C7-FB50-85BB-1EF9-91E608A3C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D5FAD-B7A0-569D-C1B7-592C6CF9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D8745-82A9-37BA-AE34-538B757DA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40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6A0A3E-A3BA-0CAC-FC70-71F6D4DA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FD297C-D4C9-D70F-AE58-17B4DCBAC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59611-547D-D2DD-60A2-86AF8575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62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8BAD-5CFF-0EDB-A79A-1CBAC9A69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7A152-FC34-E7E4-E6F8-52D6C7C10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863E0-AF0F-3093-1187-4CBBF8CD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229D0-00D7-90B1-3670-81BF4CF27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66B85-DE62-C0E5-AFE4-493C54F9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F86FE-BE0B-9072-EA22-4A59345F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8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295F-01AD-9B74-E978-E67CF559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CD145A-69A4-B123-18FF-8E8B32D4E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133FF-9080-6C70-4CF9-4688E5449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56FD4-7A52-2E63-1383-9A7B2F7A4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831B9-F0F3-286E-2A04-FA9DD9FE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EED1B-68CA-8927-FF4B-F7E851662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90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5CFA8A-38C8-E24C-D030-1EB4D4E8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67719-1349-192C-4C75-190FF9667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79BAB-AF65-C502-4E6D-57ADF6B16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9554F-0CB9-44E0-B4F2-6259E8CF8B61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5FE90-7AC1-8590-7CE2-1A2C2869B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0D21D-6933-EC8C-5F1B-11C6C9953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1B56E-EFE2-48CA-8DD8-BB4E63BA0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86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customXml" Target="../ink/ink92.xml"/><Relationship Id="rId18" Type="http://schemas.openxmlformats.org/officeDocument/2006/relationships/image" Target="../media/image500.png"/><Relationship Id="rId3" Type="http://schemas.openxmlformats.org/officeDocument/2006/relationships/customXml" Target="../ink/ink87.xml"/><Relationship Id="rId7" Type="http://schemas.openxmlformats.org/officeDocument/2006/relationships/customXml" Target="../ink/ink89.xml"/><Relationship Id="rId12" Type="http://schemas.openxmlformats.org/officeDocument/2006/relationships/image" Target="../media/image470.png"/><Relationship Id="rId17" Type="http://schemas.openxmlformats.org/officeDocument/2006/relationships/customXml" Target="../ink/ink94.xml"/><Relationship Id="rId2" Type="http://schemas.openxmlformats.org/officeDocument/2006/relationships/image" Target="../media/image92.png"/><Relationship Id="rId16" Type="http://schemas.openxmlformats.org/officeDocument/2006/relationships/image" Target="../media/image490.png"/><Relationship Id="rId20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customXml" Target="../ink/ink91.xml"/><Relationship Id="rId5" Type="http://schemas.openxmlformats.org/officeDocument/2006/relationships/customXml" Target="../ink/ink88.xml"/><Relationship Id="rId15" Type="http://schemas.openxmlformats.org/officeDocument/2006/relationships/customXml" Target="../ink/ink93.xml"/><Relationship Id="rId10" Type="http://schemas.openxmlformats.org/officeDocument/2006/relationships/image" Target="../media/image460.png"/><Relationship Id="rId19" Type="http://schemas.openxmlformats.org/officeDocument/2006/relationships/customXml" Target="../ink/ink95.xml"/><Relationship Id="rId4" Type="http://schemas.openxmlformats.org/officeDocument/2006/relationships/image" Target="../media/image430.png"/><Relationship Id="rId9" Type="http://schemas.openxmlformats.org/officeDocument/2006/relationships/customXml" Target="../ink/ink90.xml"/><Relationship Id="rId14" Type="http://schemas.openxmlformats.org/officeDocument/2006/relationships/image" Target="../media/image480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0.png"/><Relationship Id="rId21" Type="http://schemas.openxmlformats.org/officeDocument/2006/relationships/customXml" Target="../ink/ink105.xml"/><Relationship Id="rId42" Type="http://schemas.openxmlformats.org/officeDocument/2006/relationships/image" Target="../media/image211.png"/><Relationship Id="rId47" Type="http://schemas.openxmlformats.org/officeDocument/2006/relationships/customXml" Target="../ink/ink118.xml"/><Relationship Id="rId63" Type="http://schemas.openxmlformats.org/officeDocument/2006/relationships/customXml" Target="../ink/ink126.xml"/><Relationship Id="rId68" Type="http://schemas.openxmlformats.org/officeDocument/2006/relationships/image" Target="../media/image340.png"/><Relationship Id="rId16" Type="http://schemas.openxmlformats.org/officeDocument/2006/relationships/image" Target="../media/image811.png"/><Relationship Id="rId11" Type="http://schemas.openxmlformats.org/officeDocument/2006/relationships/customXml" Target="../ink/ink100.xml"/><Relationship Id="rId32" Type="http://schemas.openxmlformats.org/officeDocument/2006/relationships/image" Target="../media/image160.png"/><Relationship Id="rId37" Type="http://schemas.openxmlformats.org/officeDocument/2006/relationships/customXml" Target="../ink/ink113.xml"/><Relationship Id="rId53" Type="http://schemas.openxmlformats.org/officeDocument/2006/relationships/customXml" Target="../ink/ink121.xml"/><Relationship Id="rId58" Type="http://schemas.openxmlformats.org/officeDocument/2006/relationships/image" Target="../media/image290.png"/><Relationship Id="rId74" Type="http://schemas.openxmlformats.org/officeDocument/2006/relationships/image" Target="../media/image370.png"/><Relationship Id="rId79" Type="http://schemas.openxmlformats.org/officeDocument/2006/relationships/customXml" Target="../ink/ink134.xml"/><Relationship Id="rId5" Type="http://schemas.openxmlformats.org/officeDocument/2006/relationships/customXml" Target="../ink/ink97.xml"/><Relationship Id="rId61" Type="http://schemas.openxmlformats.org/officeDocument/2006/relationships/customXml" Target="../ink/ink125.xml"/><Relationship Id="rId82" Type="http://schemas.openxmlformats.org/officeDocument/2006/relationships/image" Target="../media/image411.png"/><Relationship Id="rId19" Type="http://schemas.openxmlformats.org/officeDocument/2006/relationships/customXml" Target="../ink/ink104.xml"/><Relationship Id="rId14" Type="http://schemas.openxmlformats.org/officeDocument/2006/relationships/image" Target="../media/image711.png"/><Relationship Id="rId22" Type="http://schemas.openxmlformats.org/officeDocument/2006/relationships/image" Target="../media/image110.png"/><Relationship Id="rId27" Type="http://schemas.openxmlformats.org/officeDocument/2006/relationships/customXml" Target="../ink/ink108.xml"/><Relationship Id="rId30" Type="http://schemas.openxmlformats.org/officeDocument/2006/relationships/image" Target="../media/image150.png"/><Relationship Id="rId35" Type="http://schemas.openxmlformats.org/officeDocument/2006/relationships/customXml" Target="../ink/ink112.xml"/><Relationship Id="rId43" Type="http://schemas.openxmlformats.org/officeDocument/2006/relationships/customXml" Target="../ink/ink116.xml"/><Relationship Id="rId48" Type="http://schemas.openxmlformats.org/officeDocument/2006/relationships/image" Target="../media/image240.png"/><Relationship Id="rId56" Type="http://schemas.openxmlformats.org/officeDocument/2006/relationships/image" Target="../media/image280.png"/><Relationship Id="rId64" Type="http://schemas.openxmlformats.org/officeDocument/2006/relationships/image" Target="../media/image320.png"/><Relationship Id="rId69" Type="http://schemas.openxmlformats.org/officeDocument/2006/relationships/customXml" Target="../ink/ink129.xml"/><Relationship Id="rId77" Type="http://schemas.openxmlformats.org/officeDocument/2006/relationships/customXml" Target="../ink/ink133.xml"/><Relationship Id="rId8" Type="http://schemas.openxmlformats.org/officeDocument/2006/relationships/image" Target="../media/image410.png"/><Relationship Id="rId51" Type="http://schemas.openxmlformats.org/officeDocument/2006/relationships/customXml" Target="../ink/ink120.xml"/><Relationship Id="rId72" Type="http://schemas.openxmlformats.org/officeDocument/2006/relationships/image" Target="../media/image360.png"/><Relationship Id="rId80" Type="http://schemas.openxmlformats.org/officeDocument/2006/relationships/image" Target="../media/image400.png"/><Relationship Id="rId3" Type="http://schemas.openxmlformats.org/officeDocument/2006/relationships/customXml" Target="../ink/ink96.xml"/><Relationship Id="rId12" Type="http://schemas.openxmlformats.org/officeDocument/2006/relationships/image" Target="../media/image611.png"/><Relationship Id="rId17" Type="http://schemas.openxmlformats.org/officeDocument/2006/relationships/customXml" Target="../ink/ink103.xml"/><Relationship Id="rId25" Type="http://schemas.openxmlformats.org/officeDocument/2006/relationships/customXml" Target="../ink/ink107.xml"/><Relationship Id="rId33" Type="http://schemas.openxmlformats.org/officeDocument/2006/relationships/customXml" Target="../ink/ink111.xml"/><Relationship Id="rId38" Type="http://schemas.openxmlformats.org/officeDocument/2006/relationships/image" Target="../media/image190.png"/><Relationship Id="rId46" Type="http://schemas.openxmlformats.org/officeDocument/2006/relationships/image" Target="../media/image230.png"/><Relationship Id="rId59" Type="http://schemas.openxmlformats.org/officeDocument/2006/relationships/customXml" Target="../ink/ink124.xml"/><Relationship Id="rId67" Type="http://schemas.openxmlformats.org/officeDocument/2006/relationships/customXml" Target="../ink/ink128.xml"/><Relationship Id="rId20" Type="http://schemas.openxmlformats.org/officeDocument/2006/relationships/image" Target="../media/image100.png"/><Relationship Id="rId41" Type="http://schemas.openxmlformats.org/officeDocument/2006/relationships/customXml" Target="../ink/ink115.xml"/><Relationship Id="rId54" Type="http://schemas.openxmlformats.org/officeDocument/2006/relationships/image" Target="../media/image270.png"/><Relationship Id="rId62" Type="http://schemas.openxmlformats.org/officeDocument/2006/relationships/image" Target="../media/image311.png"/><Relationship Id="rId70" Type="http://schemas.openxmlformats.org/officeDocument/2006/relationships/image" Target="../media/image350.png"/><Relationship Id="rId75" Type="http://schemas.openxmlformats.org/officeDocument/2006/relationships/customXml" Target="../ink/ink1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png"/><Relationship Id="rId15" Type="http://schemas.openxmlformats.org/officeDocument/2006/relationships/customXml" Target="../ink/ink102.xml"/><Relationship Id="rId23" Type="http://schemas.openxmlformats.org/officeDocument/2006/relationships/customXml" Target="../ink/ink106.xml"/><Relationship Id="rId28" Type="http://schemas.openxmlformats.org/officeDocument/2006/relationships/image" Target="../media/image140.png"/><Relationship Id="rId36" Type="http://schemas.openxmlformats.org/officeDocument/2006/relationships/image" Target="../media/image180.png"/><Relationship Id="rId49" Type="http://schemas.openxmlformats.org/officeDocument/2006/relationships/customXml" Target="../ink/ink119.xml"/><Relationship Id="rId57" Type="http://schemas.openxmlformats.org/officeDocument/2006/relationships/customXml" Target="../ink/ink123.xml"/><Relationship Id="rId10" Type="http://schemas.openxmlformats.org/officeDocument/2006/relationships/image" Target="../media/image511.png"/><Relationship Id="rId31" Type="http://schemas.openxmlformats.org/officeDocument/2006/relationships/customXml" Target="../ink/ink110.xml"/><Relationship Id="rId44" Type="http://schemas.openxmlformats.org/officeDocument/2006/relationships/image" Target="../media/image220.png"/><Relationship Id="rId52" Type="http://schemas.openxmlformats.org/officeDocument/2006/relationships/image" Target="../media/image260.png"/><Relationship Id="rId60" Type="http://schemas.openxmlformats.org/officeDocument/2006/relationships/image" Target="../media/image300.png"/><Relationship Id="rId65" Type="http://schemas.openxmlformats.org/officeDocument/2006/relationships/customXml" Target="../ink/ink127.xml"/><Relationship Id="rId73" Type="http://schemas.openxmlformats.org/officeDocument/2006/relationships/customXml" Target="../ink/ink131.xml"/><Relationship Id="rId78" Type="http://schemas.openxmlformats.org/officeDocument/2006/relationships/image" Target="../media/image390.png"/><Relationship Id="rId81" Type="http://schemas.openxmlformats.org/officeDocument/2006/relationships/customXml" Target="../ink/ink135.xml"/><Relationship Id="rId4" Type="http://schemas.openxmlformats.org/officeDocument/2006/relationships/image" Target="../media/image210.png"/><Relationship Id="rId9" Type="http://schemas.openxmlformats.org/officeDocument/2006/relationships/customXml" Target="../ink/ink99.xml"/><Relationship Id="rId13" Type="http://schemas.openxmlformats.org/officeDocument/2006/relationships/customXml" Target="../ink/ink101.xml"/><Relationship Id="rId18" Type="http://schemas.openxmlformats.org/officeDocument/2006/relationships/image" Target="../media/image96.png"/><Relationship Id="rId39" Type="http://schemas.openxmlformats.org/officeDocument/2006/relationships/customXml" Target="../ink/ink114.xml"/><Relationship Id="rId34" Type="http://schemas.openxmlformats.org/officeDocument/2006/relationships/image" Target="../media/image170.png"/><Relationship Id="rId50" Type="http://schemas.openxmlformats.org/officeDocument/2006/relationships/image" Target="../media/image250.png"/><Relationship Id="rId55" Type="http://schemas.openxmlformats.org/officeDocument/2006/relationships/customXml" Target="../ink/ink122.xml"/><Relationship Id="rId76" Type="http://schemas.openxmlformats.org/officeDocument/2006/relationships/image" Target="../media/image380.png"/><Relationship Id="rId7" Type="http://schemas.openxmlformats.org/officeDocument/2006/relationships/customXml" Target="../ink/ink98.xml"/><Relationship Id="rId71" Type="http://schemas.openxmlformats.org/officeDocument/2006/relationships/customXml" Target="../ink/ink130.xml"/><Relationship Id="rId2" Type="http://schemas.openxmlformats.org/officeDocument/2006/relationships/image" Target="../media/image93.png"/><Relationship Id="rId29" Type="http://schemas.openxmlformats.org/officeDocument/2006/relationships/customXml" Target="../ink/ink109.xml"/><Relationship Id="rId24" Type="http://schemas.openxmlformats.org/officeDocument/2006/relationships/image" Target="../media/image120.png"/><Relationship Id="rId40" Type="http://schemas.openxmlformats.org/officeDocument/2006/relationships/image" Target="../media/image200.png"/><Relationship Id="rId45" Type="http://schemas.openxmlformats.org/officeDocument/2006/relationships/customXml" Target="../ink/ink117.xml"/><Relationship Id="rId66" Type="http://schemas.openxmlformats.org/officeDocument/2006/relationships/image" Target="../media/image3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3.png"/><Relationship Id="rId21" Type="http://schemas.openxmlformats.org/officeDocument/2006/relationships/image" Target="../media/image15.png"/><Relationship Id="rId42" Type="http://schemas.openxmlformats.org/officeDocument/2006/relationships/customXml" Target="../ink/ink21.xml"/><Relationship Id="rId63" Type="http://schemas.openxmlformats.org/officeDocument/2006/relationships/image" Target="../media/image36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59" Type="http://schemas.openxmlformats.org/officeDocument/2006/relationships/image" Target="../media/image84.png"/><Relationship Id="rId170" Type="http://schemas.openxmlformats.org/officeDocument/2006/relationships/customXml" Target="../ink/ink85.xml"/><Relationship Id="rId107" Type="http://schemas.openxmlformats.org/officeDocument/2006/relationships/image" Target="../media/image58.png"/><Relationship Id="rId11" Type="http://schemas.openxmlformats.org/officeDocument/2006/relationships/image" Target="../media/image10.png"/><Relationship Id="rId32" Type="http://schemas.openxmlformats.org/officeDocument/2006/relationships/customXml" Target="../ink/ink16.xml"/><Relationship Id="rId53" Type="http://schemas.openxmlformats.org/officeDocument/2006/relationships/image" Target="../media/image31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image" Target="../media/image79.png"/><Relationship Id="rId5" Type="http://schemas.openxmlformats.org/officeDocument/2006/relationships/image" Target="../media/image710.png"/><Relationship Id="rId95" Type="http://schemas.openxmlformats.org/officeDocument/2006/relationships/image" Target="../media/image52.png"/><Relationship Id="rId160" Type="http://schemas.openxmlformats.org/officeDocument/2006/relationships/customXml" Target="../ink/ink80.xml"/><Relationship Id="rId22" Type="http://schemas.openxmlformats.org/officeDocument/2006/relationships/customXml" Target="../ink/ink11.xml"/><Relationship Id="rId43" Type="http://schemas.openxmlformats.org/officeDocument/2006/relationships/image" Target="../media/image26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74.png"/><Relationship Id="rId85" Type="http://schemas.openxmlformats.org/officeDocument/2006/relationships/image" Target="../media/image47.png"/><Relationship Id="rId150" Type="http://schemas.openxmlformats.org/officeDocument/2006/relationships/customXml" Target="../ink/ink75.xml"/><Relationship Id="rId171" Type="http://schemas.openxmlformats.org/officeDocument/2006/relationships/image" Target="../media/image90.png"/><Relationship Id="rId12" Type="http://schemas.openxmlformats.org/officeDocument/2006/relationships/customXml" Target="../ink/ink6.xml"/><Relationship Id="rId33" Type="http://schemas.openxmlformats.org/officeDocument/2006/relationships/image" Target="../media/image21.png"/><Relationship Id="rId108" Type="http://schemas.openxmlformats.org/officeDocument/2006/relationships/customXml" Target="../ink/ink54.xml"/><Relationship Id="rId129" Type="http://schemas.openxmlformats.org/officeDocument/2006/relationships/image" Target="../media/image69.png"/><Relationship Id="rId54" Type="http://schemas.openxmlformats.org/officeDocument/2006/relationships/customXml" Target="../ink/ink27.xml"/><Relationship Id="rId75" Type="http://schemas.openxmlformats.org/officeDocument/2006/relationships/image" Target="../media/image42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61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23" Type="http://schemas.openxmlformats.org/officeDocument/2006/relationships/image" Target="../media/image16.png"/><Relationship Id="rId28" Type="http://schemas.openxmlformats.org/officeDocument/2006/relationships/customXml" Target="../ink/ink14.xml"/><Relationship Id="rId49" Type="http://schemas.openxmlformats.org/officeDocument/2006/relationships/image" Target="../media/image29.png"/><Relationship Id="rId114" Type="http://schemas.openxmlformats.org/officeDocument/2006/relationships/customXml" Target="../ink/ink57.xml"/><Relationship Id="rId119" Type="http://schemas.openxmlformats.org/officeDocument/2006/relationships/image" Target="../media/image64.png"/><Relationship Id="rId44" Type="http://schemas.openxmlformats.org/officeDocument/2006/relationships/customXml" Target="../ink/ink22.xml"/><Relationship Id="rId60" Type="http://schemas.openxmlformats.org/officeDocument/2006/relationships/customXml" Target="../ink/ink30.xml"/><Relationship Id="rId65" Type="http://schemas.openxmlformats.org/officeDocument/2006/relationships/image" Target="../media/image37.png"/><Relationship Id="rId81" Type="http://schemas.openxmlformats.org/officeDocument/2006/relationships/image" Target="../media/image45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35" Type="http://schemas.openxmlformats.org/officeDocument/2006/relationships/image" Target="../media/image72.png"/><Relationship Id="rId151" Type="http://schemas.openxmlformats.org/officeDocument/2006/relationships/image" Target="../media/image80.png"/><Relationship Id="rId156" Type="http://schemas.openxmlformats.org/officeDocument/2006/relationships/customXml" Target="../ink/ink78.xml"/><Relationship Id="rId172" Type="http://schemas.openxmlformats.org/officeDocument/2006/relationships/customXml" Target="../ink/ink86.xml"/><Relationship Id="rId13" Type="http://schemas.openxmlformats.org/officeDocument/2006/relationships/image" Target="../media/image11.png"/><Relationship Id="rId18" Type="http://schemas.openxmlformats.org/officeDocument/2006/relationships/customXml" Target="../ink/ink9.xml"/><Relationship Id="rId39" Type="http://schemas.openxmlformats.org/officeDocument/2006/relationships/image" Target="../media/image24.png"/><Relationship Id="rId109" Type="http://schemas.openxmlformats.org/officeDocument/2006/relationships/image" Target="../media/image59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32.png"/><Relationship Id="rId76" Type="http://schemas.openxmlformats.org/officeDocument/2006/relationships/customXml" Target="../ink/ink38.xml"/><Relationship Id="rId97" Type="http://schemas.openxmlformats.org/officeDocument/2006/relationships/image" Target="../media/image53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image" Target="../media/image67.png"/><Relationship Id="rId141" Type="http://schemas.openxmlformats.org/officeDocument/2006/relationships/image" Target="../media/image75.png"/><Relationship Id="rId146" Type="http://schemas.openxmlformats.org/officeDocument/2006/relationships/customXml" Target="../ink/ink73.xml"/><Relationship Id="rId167" Type="http://schemas.openxmlformats.org/officeDocument/2006/relationships/image" Target="../media/image88.png"/><Relationship Id="rId7" Type="http://schemas.openxmlformats.org/officeDocument/2006/relationships/image" Target="../media/image810.png"/><Relationship Id="rId71" Type="http://schemas.openxmlformats.org/officeDocument/2006/relationships/image" Target="../media/image40.png"/><Relationship Id="rId92" Type="http://schemas.openxmlformats.org/officeDocument/2006/relationships/customXml" Target="../ink/ink46.xml"/><Relationship Id="rId162" Type="http://schemas.openxmlformats.org/officeDocument/2006/relationships/customXml" Target="../ink/ink81.xml"/><Relationship Id="rId2" Type="http://schemas.openxmlformats.org/officeDocument/2006/relationships/customXml" Target="../ink/ink1.xml"/><Relationship Id="rId29" Type="http://schemas.openxmlformats.org/officeDocument/2006/relationships/image" Target="../media/image19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27.png"/><Relationship Id="rId66" Type="http://schemas.openxmlformats.org/officeDocument/2006/relationships/customXml" Target="../ink/ink33.xml"/><Relationship Id="rId87" Type="http://schemas.openxmlformats.org/officeDocument/2006/relationships/image" Target="../media/image48.png"/><Relationship Id="rId110" Type="http://schemas.openxmlformats.org/officeDocument/2006/relationships/customXml" Target="../ink/ink55.xml"/><Relationship Id="rId115" Type="http://schemas.openxmlformats.org/officeDocument/2006/relationships/image" Target="../media/image62.png"/><Relationship Id="rId131" Type="http://schemas.openxmlformats.org/officeDocument/2006/relationships/image" Target="../media/image70.png"/><Relationship Id="rId136" Type="http://schemas.openxmlformats.org/officeDocument/2006/relationships/customXml" Target="../ink/ink68.xml"/><Relationship Id="rId157" Type="http://schemas.openxmlformats.org/officeDocument/2006/relationships/image" Target="../media/image83.png"/><Relationship Id="rId61" Type="http://schemas.openxmlformats.org/officeDocument/2006/relationships/image" Target="../media/image35.png"/><Relationship Id="rId82" Type="http://schemas.openxmlformats.org/officeDocument/2006/relationships/customXml" Target="../ink/ink41.xml"/><Relationship Id="rId152" Type="http://schemas.openxmlformats.org/officeDocument/2006/relationships/customXml" Target="../ink/ink76.xml"/><Relationship Id="rId173" Type="http://schemas.openxmlformats.org/officeDocument/2006/relationships/image" Target="../media/image91.png"/><Relationship Id="rId19" Type="http://schemas.openxmlformats.org/officeDocument/2006/relationships/image" Target="../media/image14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22.png"/><Relationship Id="rId56" Type="http://schemas.openxmlformats.org/officeDocument/2006/relationships/customXml" Target="../ink/ink28.xml"/><Relationship Id="rId77" Type="http://schemas.openxmlformats.org/officeDocument/2006/relationships/image" Target="../media/image43.png"/><Relationship Id="rId100" Type="http://schemas.openxmlformats.org/officeDocument/2006/relationships/customXml" Target="../ink/ink50.xml"/><Relationship Id="rId105" Type="http://schemas.openxmlformats.org/officeDocument/2006/relationships/image" Target="../media/image57.png"/><Relationship Id="rId126" Type="http://schemas.openxmlformats.org/officeDocument/2006/relationships/customXml" Target="../ink/ink63.xml"/><Relationship Id="rId147" Type="http://schemas.openxmlformats.org/officeDocument/2006/relationships/image" Target="../media/image78.png"/><Relationship Id="rId168" Type="http://schemas.openxmlformats.org/officeDocument/2006/relationships/customXml" Target="../ink/ink84.xml"/><Relationship Id="rId8" Type="http://schemas.openxmlformats.org/officeDocument/2006/relationships/customXml" Target="../ink/ink4.xml"/><Relationship Id="rId51" Type="http://schemas.openxmlformats.org/officeDocument/2006/relationships/image" Target="../media/image30.png"/><Relationship Id="rId72" Type="http://schemas.openxmlformats.org/officeDocument/2006/relationships/customXml" Target="../ink/ink36.xml"/><Relationship Id="rId93" Type="http://schemas.openxmlformats.org/officeDocument/2006/relationships/image" Target="../media/image51.png"/><Relationship Id="rId98" Type="http://schemas.openxmlformats.org/officeDocument/2006/relationships/customXml" Target="../ink/ink49.xml"/><Relationship Id="rId121" Type="http://schemas.openxmlformats.org/officeDocument/2006/relationships/image" Target="../media/image65.png"/><Relationship Id="rId142" Type="http://schemas.openxmlformats.org/officeDocument/2006/relationships/customXml" Target="../ink/ink71.xml"/><Relationship Id="rId163" Type="http://schemas.openxmlformats.org/officeDocument/2006/relationships/image" Target="../media/image86.png"/><Relationship Id="rId3" Type="http://schemas.openxmlformats.org/officeDocument/2006/relationships/image" Target="../media/image610.png"/><Relationship Id="rId25" Type="http://schemas.openxmlformats.org/officeDocument/2006/relationships/image" Target="../media/image17.png"/><Relationship Id="rId46" Type="http://schemas.openxmlformats.org/officeDocument/2006/relationships/customXml" Target="../ink/ink23.xml"/><Relationship Id="rId67" Type="http://schemas.openxmlformats.org/officeDocument/2006/relationships/image" Target="../media/image38.png"/><Relationship Id="rId116" Type="http://schemas.openxmlformats.org/officeDocument/2006/relationships/customXml" Target="../ink/ink58.xml"/><Relationship Id="rId137" Type="http://schemas.openxmlformats.org/officeDocument/2006/relationships/image" Target="../media/image73.png"/><Relationship Id="rId158" Type="http://schemas.openxmlformats.org/officeDocument/2006/relationships/customXml" Target="../ink/ink79.xml"/><Relationship Id="rId20" Type="http://schemas.openxmlformats.org/officeDocument/2006/relationships/customXml" Target="../ink/ink10.xml"/><Relationship Id="rId41" Type="http://schemas.openxmlformats.org/officeDocument/2006/relationships/image" Target="../media/image25.png"/><Relationship Id="rId62" Type="http://schemas.openxmlformats.org/officeDocument/2006/relationships/customXml" Target="../ink/ink31.xml"/><Relationship Id="rId83" Type="http://schemas.openxmlformats.org/officeDocument/2006/relationships/image" Target="../media/image46.png"/><Relationship Id="rId88" Type="http://schemas.openxmlformats.org/officeDocument/2006/relationships/customXml" Target="../ink/ink44.xml"/><Relationship Id="rId111" Type="http://schemas.openxmlformats.org/officeDocument/2006/relationships/image" Target="../media/image60.png"/><Relationship Id="rId132" Type="http://schemas.openxmlformats.org/officeDocument/2006/relationships/customXml" Target="../ink/ink66.xml"/><Relationship Id="rId153" Type="http://schemas.openxmlformats.org/officeDocument/2006/relationships/image" Target="../media/image81.png"/><Relationship Id="rId15" Type="http://schemas.openxmlformats.org/officeDocument/2006/relationships/image" Target="../media/image12.png"/><Relationship Id="rId36" Type="http://schemas.openxmlformats.org/officeDocument/2006/relationships/customXml" Target="../ink/ink18.xml"/><Relationship Id="rId57" Type="http://schemas.openxmlformats.org/officeDocument/2006/relationships/image" Target="../media/image33.png"/><Relationship Id="rId106" Type="http://schemas.openxmlformats.org/officeDocument/2006/relationships/customXml" Target="../ink/ink53.xml"/><Relationship Id="rId127" Type="http://schemas.openxmlformats.org/officeDocument/2006/relationships/image" Target="../media/image68.png"/><Relationship Id="rId10" Type="http://schemas.openxmlformats.org/officeDocument/2006/relationships/customXml" Target="../ink/ink5.xml"/><Relationship Id="rId31" Type="http://schemas.openxmlformats.org/officeDocument/2006/relationships/image" Target="../media/image20.png"/><Relationship Id="rId52" Type="http://schemas.openxmlformats.org/officeDocument/2006/relationships/customXml" Target="../ink/ink26.xml"/><Relationship Id="rId73" Type="http://schemas.openxmlformats.org/officeDocument/2006/relationships/image" Target="../media/image41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54.png"/><Relationship Id="rId101" Type="http://schemas.openxmlformats.org/officeDocument/2006/relationships/image" Target="../media/image55.png"/><Relationship Id="rId122" Type="http://schemas.openxmlformats.org/officeDocument/2006/relationships/customXml" Target="../ink/ink61.xml"/><Relationship Id="rId143" Type="http://schemas.openxmlformats.org/officeDocument/2006/relationships/image" Target="../media/image76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89.png"/><Relationship Id="rId4" Type="http://schemas.openxmlformats.org/officeDocument/2006/relationships/customXml" Target="../ink/ink2.xml"/><Relationship Id="rId9" Type="http://schemas.openxmlformats.org/officeDocument/2006/relationships/image" Target="../media/image9.png"/><Relationship Id="rId26" Type="http://schemas.openxmlformats.org/officeDocument/2006/relationships/customXml" Target="../ink/ink13.xml"/><Relationship Id="rId47" Type="http://schemas.openxmlformats.org/officeDocument/2006/relationships/image" Target="../media/image28.png"/><Relationship Id="rId68" Type="http://schemas.openxmlformats.org/officeDocument/2006/relationships/customXml" Target="../ink/ink34.xml"/><Relationship Id="rId89" Type="http://schemas.openxmlformats.org/officeDocument/2006/relationships/image" Target="../media/image49.png"/><Relationship Id="rId112" Type="http://schemas.openxmlformats.org/officeDocument/2006/relationships/customXml" Target="../ink/ink56.xml"/><Relationship Id="rId133" Type="http://schemas.openxmlformats.org/officeDocument/2006/relationships/image" Target="../media/image71.png"/><Relationship Id="rId154" Type="http://schemas.openxmlformats.org/officeDocument/2006/relationships/customXml" Target="../ink/ink77.xml"/><Relationship Id="rId16" Type="http://schemas.openxmlformats.org/officeDocument/2006/relationships/customXml" Target="../ink/ink8.xml"/><Relationship Id="rId37" Type="http://schemas.openxmlformats.org/officeDocument/2006/relationships/image" Target="../media/image23.png"/><Relationship Id="rId58" Type="http://schemas.openxmlformats.org/officeDocument/2006/relationships/customXml" Target="../ink/ink29.xml"/><Relationship Id="rId79" Type="http://schemas.openxmlformats.org/officeDocument/2006/relationships/image" Target="../media/image44.png"/><Relationship Id="rId102" Type="http://schemas.openxmlformats.org/officeDocument/2006/relationships/customXml" Target="../ink/ink51.xml"/><Relationship Id="rId123" Type="http://schemas.openxmlformats.org/officeDocument/2006/relationships/image" Target="../media/image66.png"/><Relationship Id="rId144" Type="http://schemas.openxmlformats.org/officeDocument/2006/relationships/customXml" Target="../ink/ink72.xml"/><Relationship Id="rId90" Type="http://schemas.openxmlformats.org/officeDocument/2006/relationships/customXml" Target="../ink/ink45.xml"/><Relationship Id="rId165" Type="http://schemas.openxmlformats.org/officeDocument/2006/relationships/image" Target="../media/image87.png"/><Relationship Id="rId27" Type="http://schemas.openxmlformats.org/officeDocument/2006/relationships/image" Target="../media/image18.png"/><Relationship Id="rId48" Type="http://schemas.openxmlformats.org/officeDocument/2006/relationships/customXml" Target="../ink/ink24.xml"/><Relationship Id="rId69" Type="http://schemas.openxmlformats.org/officeDocument/2006/relationships/image" Target="../media/image39.png"/><Relationship Id="rId113" Type="http://schemas.openxmlformats.org/officeDocument/2006/relationships/image" Target="../media/image61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image" Target="../media/image82.png"/><Relationship Id="rId17" Type="http://schemas.openxmlformats.org/officeDocument/2006/relationships/image" Target="../media/image13.png"/><Relationship Id="rId38" Type="http://schemas.openxmlformats.org/officeDocument/2006/relationships/customXml" Target="../ink/ink19.xml"/><Relationship Id="rId59" Type="http://schemas.openxmlformats.org/officeDocument/2006/relationships/image" Target="../media/image34.png"/><Relationship Id="rId103" Type="http://schemas.openxmlformats.org/officeDocument/2006/relationships/image" Target="../media/image56.png"/><Relationship Id="rId124" Type="http://schemas.openxmlformats.org/officeDocument/2006/relationships/customXml" Target="../ink/ink62.xml"/><Relationship Id="rId70" Type="http://schemas.openxmlformats.org/officeDocument/2006/relationships/customXml" Target="../ink/ink35.xml"/><Relationship Id="rId91" Type="http://schemas.openxmlformats.org/officeDocument/2006/relationships/image" Target="../media/image50.png"/><Relationship Id="rId145" Type="http://schemas.openxmlformats.org/officeDocument/2006/relationships/image" Target="../media/image77.png"/><Relationship Id="rId166" Type="http://schemas.openxmlformats.org/officeDocument/2006/relationships/customXml" Target="../ink/ink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8543D-0E8F-B9BE-76E5-942CD99D1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Straw Man BMS for MuonE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F35ED1-E57C-52E0-C5F5-B174168C2F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Using LHCb SALT ASIC</a:t>
            </a:r>
          </a:p>
        </p:txBody>
      </p:sp>
    </p:spTree>
    <p:extLst>
      <p:ext uri="{BB962C8B-B14F-4D97-AF65-F5344CB8AC3E}">
        <p14:creationId xmlns:p14="http://schemas.microsoft.com/office/powerpoint/2010/main" val="3145071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6299C-E6C1-F8EF-D026-B063BB60E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X/Y strut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F9742-4946-AD6A-4875-7F9E67549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39" t="31313" r="5333" b="29000"/>
          <a:stretch/>
        </p:blipFill>
        <p:spPr>
          <a:xfrm>
            <a:off x="1161535" y="2760415"/>
            <a:ext cx="8145368" cy="3196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C0B0F4-5382-CCEC-6B04-D1BD763EC046}"/>
              </a:ext>
            </a:extLst>
          </p:cNvPr>
          <p:cNvSpPr txBox="1"/>
          <p:nvPr/>
        </p:nvSpPr>
        <p:spPr>
          <a:xfrm>
            <a:off x="1099751" y="1692876"/>
            <a:ext cx="4534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Xy</a:t>
            </a:r>
            <a:r>
              <a:rPr lang="en-GB" dirty="0"/>
              <a:t> strut </a:t>
            </a:r>
            <a:r>
              <a:rPr lang="en-GB" dirty="0" err="1"/>
              <a:t>sare</a:t>
            </a:r>
            <a:r>
              <a:rPr lang="en-GB" dirty="0"/>
              <a:t> a simple structure easily replicated and laid up 5mm thick?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5B3456B-1561-F9A9-DEA2-86D08549FE4C}"/>
                  </a:ext>
                </a:extLst>
              </p14:cNvPr>
              <p14:cNvContentPartPr/>
              <p14:nvPr/>
            </p14:nvContentPartPr>
            <p14:xfrm>
              <a:off x="2174916" y="-2821476"/>
              <a:ext cx="35640" cy="20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5B3456B-1561-F9A9-DEA2-86D08549FE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65916" y="-2830116"/>
                <a:ext cx="53280" cy="3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40B4E158-3FF3-E69F-5CE5-A3EDF7974720}"/>
              </a:ext>
            </a:extLst>
          </p:cNvPr>
          <p:cNvGrpSpPr/>
          <p:nvPr/>
        </p:nvGrpSpPr>
        <p:grpSpPr>
          <a:xfrm>
            <a:off x="4194516" y="5351604"/>
            <a:ext cx="4052160" cy="791640"/>
            <a:chOff x="4194516" y="5351604"/>
            <a:chExt cx="4052160" cy="79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B66667D-8FDA-7A7F-4DE7-05A39A50D6CA}"/>
                    </a:ext>
                  </a:extLst>
                </p14:cNvPr>
                <p14:cNvContentPartPr/>
                <p14:nvPr/>
              </p14:nvContentPartPr>
              <p14:xfrm>
                <a:off x="4194516" y="5513964"/>
                <a:ext cx="2149560" cy="394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B66667D-8FDA-7A7F-4DE7-05A39A50D6C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85876" y="5504964"/>
                  <a:ext cx="216720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EB852E5-1085-9EC0-032D-D95EDC617C11}"/>
                    </a:ext>
                  </a:extLst>
                </p14:cNvPr>
                <p14:cNvContentPartPr/>
                <p14:nvPr/>
              </p14:nvContentPartPr>
              <p14:xfrm>
                <a:off x="6088836" y="5351604"/>
                <a:ext cx="75600" cy="39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EB852E5-1085-9EC0-032D-D95EDC617C1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80196" y="5342964"/>
                  <a:ext cx="932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FF91B45-5FD7-B2B1-8438-A16499E338A8}"/>
                    </a:ext>
                  </a:extLst>
                </p14:cNvPr>
                <p14:cNvContentPartPr/>
                <p14:nvPr/>
              </p14:nvContentPartPr>
              <p14:xfrm>
                <a:off x="6088836" y="5398764"/>
                <a:ext cx="530640" cy="363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FF91B45-5FD7-B2B1-8438-A16499E338A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80196" y="5389764"/>
                  <a:ext cx="54828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EAB691A-022B-F39A-1C42-1A11A1B7E79F}"/>
                    </a:ext>
                  </a:extLst>
                </p14:cNvPr>
                <p14:cNvContentPartPr/>
                <p14:nvPr/>
              </p14:nvContentPartPr>
              <p14:xfrm>
                <a:off x="6694356" y="5737164"/>
                <a:ext cx="377640" cy="406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EAB691A-022B-F39A-1C42-1A11A1B7E79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85356" y="5728164"/>
                  <a:ext cx="39528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108D99F-A4CA-D64B-BBAF-C7A6A90C70E8}"/>
                    </a:ext>
                  </a:extLst>
                </p14:cNvPr>
                <p14:cNvContentPartPr/>
                <p14:nvPr/>
              </p14:nvContentPartPr>
              <p14:xfrm>
                <a:off x="7222836" y="5661924"/>
                <a:ext cx="451440" cy="391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108D99F-A4CA-D64B-BBAF-C7A6A90C70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13836" y="5653284"/>
                  <a:ext cx="46908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3F69BE5-5157-95FE-DBDC-9519805A0563}"/>
                    </a:ext>
                  </a:extLst>
                </p14:cNvPr>
                <p14:cNvContentPartPr/>
                <p14:nvPr/>
              </p14:nvContentPartPr>
              <p14:xfrm>
                <a:off x="7578156" y="5568684"/>
                <a:ext cx="360720" cy="175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3F69BE5-5157-95FE-DBDC-9519805A056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569156" y="5559684"/>
                  <a:ext cx="3783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FE119DE-3DDC-D3FB-1DDF-FFCE89154A30}"/>
                    </a:ext>
                  </a:extLst>
                </p14:cNvPr>
                <p14:cNvContentPartPr/>
                <p14:nvPr/>
              </p14:nvContentPartPr>
              <p14:xfrm>
                <a:off x="7737996" y="5612604"/>
                <a:ext cx="418680" cy="310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FE119DE-3DDC-D3FB-1DDF-FFCE89154A3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728996" y="5603964"/>
                  <a:ext cx="43632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6E133E1-3970-9DE7-722C-7DA097604B7F}"/>
                    </a:ext>
                  </a:extLst>
                </p14:cNvPr>
                <p14:cNvContentPartPr/>
                <p14:nvPr/>
              </p14:nvContentPartPr>
              <p14:xfrm>
                <a:off x="7996116" y="5521884"/>
                <a:ext cx="250560" cy="284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6E133E1-3970-9DE7-722C-7DA097604B7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987476" y="5512884"/>
                  <a:ext cx="268200" cy="302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2974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B95E87-C4F2-3136-B69B-052EFFEE60A3}"/>
              </a:ext>
            </a:extLst>
          </p:cNvPr>
          <p:cNvSpPr txBox="1"/>
          <p:nvPr/>
        </p:nvSpPr>
        <p:spPr>
          <a:xfrm>
            <a:off x="7056408" y="207034"/>
            <a:ext cx="39940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MuonE 0-CTE composite design</a:t>
            </a:r>
          </a:p>
          <a:p>
            <a:endParaRPr lang="en-GB" dirty="0"/>
          </a:p>
          <a:p>
            <a:r>
              <a:rPr lang="en-GB" dirty="0"/>
              <a:t>Outer Frame Based on large scale version of optical cube with 0CTE bars (along their length axis) giving stability to then structure</a:t>
            </a:r>
          </a:p>
          <a:p>
            <a:endParaRPr lang="en-GB" dirty="0"/>
          </a:p>
          <a:p>
            <a:r>
              <a:rPr lang="en-GB" dirty="0"/>
              <a:t>Thin bars with the 0CTE axis along their length keep the </a:t>
            </a:r>
            <a:r>
              <a:rPr lang="en-GB" dirty="0" err="1"/>
              <a:t>x,y</a:t>
            </a:r>
            <a:r>
              <a:rPr lang="en-GB" dirty="0"/>
              <a:t> coordinates fixed.</a:t>
            </a:r>
          </a:p>
          <a:p>
            <a:endParaRPr lang="en-GB" dirty="0"/>
          </a:p>
          <a:p>
            <a:r>
              <a:rPr lang="en-GB" dirty="0"/>
              <a:t>The inner frame (hybrid) could be attached via pseudo kinematic mount to this frame.</a:t>
            </a:r>
          </a:p>
          <a:p>
            <a:endParaRPr lang="en-GB" dirty="0"/>
          </a:p>
          <a:p>
            <a:r>
              <a:rPr lang="en-GB" dirty="0"/>
              <a:t>The “slides” could be locked in place with a nylon locking screw.</a:t>
            </a:r>
          </a:p>
          <a:p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12BF38-2AB7-DE55-A441-694B3C7B280F}"/>
              </a:ext>
            </a:extLst>
          </p:cNvPr>
          <p:cNvCxnSpPr/>
          <p:nvPr/>
        </p:nvCxnSpPr>
        <p:spPr>
          <a:xfrm flipV="1">
            <a:off x="734291" y="2008909"/>
            <a:ext cx="415636" cy="1399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D0A515D-DD50-2C78-05FF-A950378E4A66}"/>
              </a:ext>
            </a:extLst>
          </p:cNvPr>
          <p:cNvSpPr txBox="1"/>
          <p:nvPr/>
        </p:nvSpPr>
        <p:spPr>
          <a:xfrm>
            <a:off x="935182" y="1634836"/>
            <a:ext cx="94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 CTE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27F3E4-5B13-1693-DAAF-7DA53545FBB7}"/>
              </a:ext>
            </a:extLst>
          </p:cNvPr>
          <p:cNvCxnSpPr>
            <a:cxnSpLocks/>
          </p:cNvCxnSpPr>
          <p:nvPr/>
        </p:nvCxnSpPr>
        <p:spPr>
          <a:xfrm flipV="1">
            <a:off x="2805545" y="436418"/>
            <a:ext cx="1219200" cy="36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08D84B0-8FDE-5233-9E54-C0A022E07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01" t="6541" r="22215"/>
          <a:stretch/>
        </p:blipFill>
        <p:spPr>
          <a:xfrm>
            <a:off x="379563" y="198408"/>
            <a:ext cx="6047117" cy="640942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63FF7BC-E4E4-2D16-FCA4-9685901B9A65}"/>
              </a:ext>
            </a:extLst>
          </p:cNvPr>
          <p:cNvGrpSpPr/>
          <p:nvPr/>
        </p:nvGrpSpPr>
        <p:grpSpPr>
          <a:xfrm>
            <a:off x="862450" y="756842"/>
            <a:ext cx="889920" cy="2219760"/>
            <a:chOff x="862450" y="756842"/>
            <a:chExt cx="889920" cy="221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4FF2B05-3740-92DA-D2FA-BEDF1AEFB600}"/>
                    </a:ext>
                  </a:extLst>
                </p14:cNvPr>
                <p14:cNvContentPartPr/>
                <p14:nvPr/>
              </p14:nvContentPartPr>
              <p14:xfrm>
                <a:off x="903850" y="1657202"/>
                <a:ext cx="679680" cy="1319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4FF2B05-3740-92DA-D2FA-BEDF1AEFB60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95210" y="1648202"/>
                  <a:ext cx="697320" cy="13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07F3472-3358-AB4F-1472-670C1FF3CD02}"/>
                    </a:ext>
                  </a:extLst>
                </p14:cNvPr>
                <p14:cNvContentPartPr/>
                <p14:nvPr/>
              </p14:nvContentPartPr>
              <p14:xfrm>
                <a:off x="1335850" y="1582322"/>
                <a:ext cx="257400" cy="289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07F3472-3358-AB4F-1472-670C1FF3CD0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26850" y="1573322"/>
                  <a:ext cx="2750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3732885-17AC-4B32-BAF7-99CB1410F210}"/>
                    </a:ext>
                  </a:extLst>
                </p14:cNvPr>
                <p14:cNvContentPartPr/>
                <p14:nvPr/>
              </p14:nvContentPartPr>
              <p14:xfrm>
                <a:off x="862450" y="1212242"/>
                <a:ext cx="180360" cy="242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3732885-17AC-4B32-BAF7-99CB1410F21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3810" y="1203242"/>
                  <a:ext cx="1980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0B6C3AA-9ABF-FDC0-210A-04DE0C0A2471}"/>
                    </a:ext>
                  </a:extLst>
                </p14:cNvPr>
                <p14:cNvContentPartPr/>
                <p14:nvPr/>
              </p14:nvContentPartPr>
              <p14:xfrm>
                <a:off x="1194730" y="1018202"/>
                <a:ext cx="207000" cy="250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0B6C3AA-9ABF-FDC0-210A-04DE0C0A247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85730" y="1009202"/>
                  <a:ext cx="22464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0B33AD3-5109-6D64-C8F7-CBC65A9C8DF0}"/>
                    </a:ext>
                  </a:extLst>
                </p14:cNvPr>
                <p14:cNvContentPartPr/>
                <p14:nvPr/>
              </p14:nvContentPartPr>
              <p14:xfrm>
                <a:off x="1374730" y="890042"/>
                <a:ext cx="189360" cy="127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0B33AD3-5109-6D64-C8F7-CBC65A9C8DF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65730" y="881042"/>
                  <a:ext cx="207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12B0DFC-EC8D-B783-3540-5174E2DFA47D}"/>
                    </a:ext>
                  </a:extLst>
                </p14:cNvPr>
                <p14:cNvContentPartPr/>
                <p14:nvPr/>
              </p14:nvContentPartPr>
              <p14:xfrm>
                <a:off x="1471930" y="998402"/>
                <a:ext cx="54720" cy="130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12B0DFC-EC8D-B783-3540-5174E2DFA47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62930" y="989762"/>
                  <a:ext cx="723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1B58D43-4ED9-68C3-FA76-FF12CE6F4E06}"/>
                    </a:ext>
                  </a:extLst>
                </p14:cNvPr>
                <p14:cNvContentPartPr/>
                <p14:nvPr/>
              </p14:nvContentPartPr>
              <p14:xfrm>
                <a:off x="1605130" y="879962"/>
                <a:ext cx="147240" cy="217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1B58D43-4ED9-68C3-FA76-FF12CE6F4E0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96130" y="871322"/>
                  <a:ext cx="1648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C8D96E7-4C18-7D63-93D6-88EE603D0A5F}"/>
                    </a:ext>
                  </a:extLst>
                </p14:cNvPr>
                <p14:cNvContentPartPr/>
                <p14:nvPr/>
              </p14:nvContentPartPr>
              <p14:xfrm>
                <a:off x="1631050" y="756842"/>
                <a:ext cx="113040" cy="267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C8D96E7-4C18-7D63-93D6-88EE603D0A5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22050" y="748202"/>
                  <a:ext cx="130680" cy="28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E4F2BE-9233-DF79-A3CB-3265D6491976}"/>
              </a:ext>
            </a:extLst>
          </p:cNvPr>
          <p:cNvGrpSpPr/>
          <p:nvPr/>
        </p:nvGrpSpPr>
        <p:grpSpPr>
          <a:xfrm>
            <a:off x="2924170" y="551642"/>
            <a:ext cx="1179720" cy="1117440"/>
            <a:chOff x="2924170" y="551642"/>
            <a:chExt cx="1179720" cy="111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B7B00DB-D208-7FE6-B47B-3B67A5F46B60}"/>
                    </a:ext>
                  </a:extLst>
                </p14:cNvPr>
                <p14:cNvContentPartPr/>
                <p14:nvPr/>
              </p14:nvContentPartPr>
              <p14:xfrm>
                <a:off x="2924170" y="1126562"/>
                <a:ext cx="910080" cy="542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B7B00DB-D208-7FE6-B47B-3B67A5F46B6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15170" y="1117562"/>
                  <a:ext cx="92772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72D4306-FA08-893E-42ED-040E5B7BDD1F}"/>
                    </a:ext>
                  </a:extLst>
                </p14:cNvPr>
                <p14:cNvContentPartPr/>
                <p14:nvPr/>
              </p14:nvContentPartPr>
              <p14:xfrm>
                <a:off x="3675130" y="1079762"/>
                <a:ext cx="270720" cy="223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72D4306-FA08-893E-42ED-040E5B7BDD1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66130" y="1071122"/>
                  <a:ext cx="28836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867D99F-D0A9-AB94-7DDA-B9E69A48A840}"/>
                    </a:ext>
                  </a:extLst>
                </p14:cNvPr>
                <p14:cNvContentPartPr/>
                <p14:nvPr/>
              </p14:nvContentPartPr>
              <p14:xfrm>
                <a:off x="3184450" y="1021082"/>
                <a:ext cx="139320" cy="182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867D99F-D0A9-AB94-7DDA-B9E69A48A84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75450" y="1012082"/>
                  <a:ext cx="1569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1844693-F177-770D-EA0C-1204DCC35928}"/>
                    </a:ext>
                  </a:extLst>
                </p14:cNvPr>
                <p14:cNvContentPartPr/>
                <p14:nvPr/>
              </p14:nvContentPartPr>
              <p14:xfrm>
                <a:off x="3394690" y="854402"/>
                <a:ext cx="243360" cy="199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1844693-F177-770D-EA0C-1204DCC3592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86050" y="845762"/>
                  <a:ext cx="2610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C11B316-AA10-D723-17B6-F9D5166D1303}"/>
                    </a:ext>
                  </a:extLst>
                </p14:cNvPr>
                <p14:cNvContentPartPr/>
                <p14:nvPr/>
              </p14:nvContentPartPr>
              <p14:xfrm>
                <a:off x="3587290" y="725162"/>
                <a:ext cx="181440" cy="116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C11B316-AA10-D723-17B6-F9D5166D130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578290" y="716162"/>
                  <a:ext cx="1990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228A9DE-5A63-640C-8F2D-3BB5D969E4CD}"/>
                    </a:ext>
                  </a:extLst>
                </p14:cNvPr>
                <p14:cNvContentPartPr/>
                <p14:nvPr/>
              </p14:nvContentPartPr>
              <p14:xfrm>
                <a:off x="3715450" y="797522"/>
                <a:ext cx="34920" cy="92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228A9DE-5A63-640C-8F2D-3BB5D969E4C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706810" y="788522"/>
                  <a:ext cx="525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554E75D-1275-DD40-1DDC-4A0391C32671}"/>
                    </a:ext>
                  </a:extLst>
                </p14:cNvPr>
                <p14:cNvContentPartPr/>
                <p14:nvPr/>
              </p14:nvContentPartPr>
              <p14:xfrm>
                <a:off x="3850090" y="705002"/>
                <a:ext cx="182520" cy="122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554E75D-1275-DD40-1DDC-4A0391C3267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841090" y="696362"/>
                  <a:ext cx="20016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E866EB9-145B-0ECB-546C-4552C9A7D040}"/>
                    </a:ext>
                  </a:extLst>
                </p14:cNvPr>
                <p14:cNvContentPartPr/>
                <p14:nvPr/>
              </p14:nvContentPartPr>
              <p14:xfrm>
                <a:off x="3885370" y="551642"/>
                <a:ext cx="218520" cy="223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E866EB9-145B-0ECB-546C-4552C9A7D04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876370" y="543002"/>
                  <a:ext cx="236160" cy="24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2693D0-2B1F-D0ED-4819-3B8829E78A38}"/>
              </a:ext>
            </a:extLst>
          </p:cNvPr>
          <p:cNvGrpSpPr/>
          <p:nvPr/>
        </p:nvGrpSpPr>
        <p:grpSpPr>
          <a:xfrm>
            <a:off x="3919570" y="5041202"/>
            <a:ext cx="1125000" cy="623520"/>
            <a:chOff x="3919570" y="5041202"/>
            <a:chExt cx="1125000" cy="62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B5E1A21-0042-E2F7-FB3F-B83880DDB42E}"/>
                    </a:ext>
                  </a:extLst>
                </p14:cNvPr>
                <p14:cNvContentPartPr/>
                <p14:nvPr/>
              </p14:nvContentPartPr>
              <p14:xfrm>
                <a:off x="3919570" y="5392202"/>
                <a:ext cx="1086480" cy="272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B5E1A21-0042-E2F7-FB3F-B83880DDB42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10930" y="5383562"/>
                  <a:ext cx="11041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A72E12-2005-A7C4-D37E-5692F3935C70}"/>
                    </a:ext>
                  </a:extLst>
                </p14:cNvPr>
                <p14:cNvContentPartPr/>
                <p14:nvPr/>
              </p14:nvContentPartPr>
              <p14:xfrm>
                <a:off x="4771690" y="5321282"/>
                <a:ext cx="272880" cy="224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A72E12-2005-A7C4-D37E-5692F3935C7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762690" y="5312282"/>
                  <a:ext cx="290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30BC212-3781-066E-3735-CA8FAC6B2FF7}"/>
                    </a:ext>
                  </a:extLst>
                </p14:cNvPr>
                <p14:cNvContentPartPr/>
                <p14:nvPr/>
              </p14:nvContentPartPr>
              <p14:xfrm>
                <a:off x="4026850" y="5297162"/>
                <a:ext cx="182880" cy="188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30BC212-3781-066E-3735-CA8FAC6B2FF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017850" y="5288522"/>
                  <a:ext cx="20052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C6B3546-32D9-241A-4320-FDCB4E090562}"/>
                    </a:ext>
                  </a:extLst>
                </p14:cNvPr>
                <p14:cNvContentPartPr/>
                <p14:nvPr/>
              </p14:nvContentPartPr>
              <p14:xfrm>
                <a:off x="4311250" y="5212922"/>
                <a:ext cx="215640" cy="142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C6B3546-32D9-241A-4320-FDCB4E09056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302250" y="5203922"/>
                  <a:ext cx="2332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06D17FD-A5C6-FF93-2F1B-45C5513D762B}"/>
                    </a:ext>
                  </a:extLst>
                </p14:cNvPr>
                <p14:cNvContentPartPr/>
                <p14:nvPr/>
              </p14:nvContentPartPr>
              <p14:xfrm>
                <a:off x="4462450" y="5104202"/>
                <a:ext cx="160200" cy="123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06D17FD-A5C6-FF93-2F1B-45C5513D762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453810" y="5095562"/>
                  <a:ext cx="1778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59EF379-C38A-E1CC-C7D0-8E19FB94ED37}"/>
                    </a:ext>
                  </a:extLst>
                </p14:cNvPr>
                <p14:cNvContentPartPr/>
                <p14:nvPr/>
              </p14:nvContentPartPr>
              <p14:xfrm>
                <a:off x="4585930" y="5159642"/>
                <a:ext cx="49680" cy="118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59EF379-C38A-E1CC-C7D0-8E19FB94ED3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576930" y="5150642"/>
                  <a:ext cx="673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50BEE31-88F1-C2E7-1376-2BC15F8AAE5A}"/>
                    </a:ext>
                  </a:extLst>
                </p14:cNvPr>
                <p14:cNvContentPartPr/>
                <p14:nvPr/>
              </p14:nvContentPartPr>
              <p14:xfrm>
                <a:off x="4700410" y="5104202"/>
                <a:ext cx="141120" cy="160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50BEE31-88F1-C2E7-1376-2BC15F8AAE5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691410" y="5095562"/>
                  <a:ext cx="1587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217AFED-FF3A-06E9-603E-4C533700C5CD}"/>
                    </a:ext>
                  </a:extLst>
                </p14:cNvPr>
                <p14:cNvContentPartPr/>
                <p14:nvPr/>
              </p14:nvContentPartPr>
              <p14:xfrm>
                <a:off x="4726690" y="5041202"/>
                <a:ext cx="89280" cy="149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217AFED-FF3A-06E9-603E-4C533700C5C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717690" y="5032562"/>
                  <a:ext cx="106920" cy="16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E3654BD-AA08-0A35-43F1-36581DEFC642}"/>
              </a:ext>
            </a:extLst>
          </p:cNvPr>
          <p:cNvGrpSpPr/>
          <p:nvPr/>
        </p:nvGrpSpPr>
        <p:grpSpPr>
          <a:xfrm>
            <a:off x="2102290" y="4457282"/>
            <a:ext cx="1045440" cy="1014840"/>
            <a:chOff x="2102290" y="4457282"/>
            <a:chExt cx="1045440" cy="101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22EF268-63E0-B76F-17A4-8DA3C47A4891}"/>
                    </a:ext>
                  </a:extLst>
                </p14:cNvPr>
                <p14:cNvContentPartPr/>
                <p14:nvPr/>
              </p14:nvContentPartPr>
              <p14:xfrm>
                <a:off x="2102290" y="4728722"/>
                <a:ext cx="615960" cy="743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22EF268-63E0-B76F-17A4-8DA3C47A489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093290" y="4719722"/>
                  <a:ext cx="633600" cy="76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FD156A6-5A49-96CC-BB9B-8478113119A5}"/>
                    </a:ext>
                  </a:extLst>
                </p14:cNvPr>
                <p14:cNvContentPartPr/>
                <p14:nvPr/>
              </p14:nvContentPartPr>
              <p14:xfrm>
                <a:off x="2127850" y="4725482"/>
                <a:ext cx="248040" cy="278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FD156A6-5A49-96CC-BB9B-8478113119A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118850" y="4716842"/>
                  <a:ext cx="26568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C1786CF-5DF4-CA85-D4D8-CF937549AB37}"/>
                    </a:ext>
                  </a:extLst>
                </p14:cNvPr>
                <p14:cNvContentPartPr/>
                <p14:nvPr/>
              </p14:nvContentPartPr>
              <p14:xfrm>
                <a:off x="2475970" y="4782722"/>
                <a:ext cx="165600" cy="275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C1786CF-5DF4-CA85-D4D8-CF937549AB3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466970" y="4773722"/>
                  <a:ext cx="1832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1D9EC1C-1278-2D35-E6BB-67D9B399C7A5}"/>
                    </a:ext>
                  </a:extLst>
                </p14:cNvPr>
                <p14:cNvContentPartPr/>
                <p14:nvPr/>
              </p14:nvContentPartPr>
              <p14:xfrm>
                <a:off x="2663170" y="4721162"/>
                <a:ext cx="169560" cy="212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1D9EC1C-1278-2D35-E6BB-67D9B399C7A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654530" y="4712162"/>
                  <a:ext cx="1872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8075FB6-0974-67AD-7FB0-1C0DD537AEAF}"/>
                    </a:ext>
                  </a:extLst>
                </p14:cNvPr>
                <p14:cNvContentPartPr/>
                <p14:nvPr/>
              </p14:nvContentPartPr>
              <p14:xfrm>
                <a:off x="2756050" y="4559162"/>
                <a:ext cx="151560" cy="197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8075FB6-0974-67AD-7FB0-1C0DD537AEA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747410" y="4550162"/>
                  <a:ext cx="1692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6AD0E38-FF59-A5C4-56C8-5037684B6A38}"/>
                    </a:ext>
                  </a:extLst>
                </p14:cNvPr>
                <p14:cNvContentPartPr/>
                <p14:nvPr/>
              </p14:nvContentPartPr>
              <p14:xfrm>
                <a:off x="2861170" y="4680482"/>
                <a:ext cx="93960" cy="189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6AD0E38-FF59-A5C4-56C8-5037684B6A3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852530" y="4671482"/>
                  <a:ext cx="1116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DFA117A-22F2-4D94-9F01-28B3C84605D4}"/>
                    </a:ext>
                  </a:extLst>
                </p14:cNvPr>
                <p14:cNvContentPartPr/>
                <p14:nvPr/>
              </p14:nvContentPartPr>
              <p14:xfrm>
                <a:off x="2931370" y="4565642"/>
                <a:ext cx="216360" cy="162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DFA117A-22F2-4D94-9F01-28B3C84605D4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922730" y="4557002"/>
                  <a:ext cx="2340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8C2DB1E-2F18-F7A5-C773-62C7F88EB3EA}"/>
                    </a:ext>
                  </a:extLst>
                </p14:cNvPr>
                <p14:cNvContentPartPr/>
                <p14:nvPr/>
              </p14:nvContentPartPr>
              <p14:xfrm>
                <a:off x="2952610" y="4457282"/>
                <a:ext cx="155520" cy="2480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8C2DB1E-2F18-F7A5-C773-62C7F88EB3E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943970" y="4448282"/>
                  <a:ext cx="17316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183417A-34FB-0439-9627-D60790EE5E16}"/>
              </a:ext>
            </a:extLst>
          </p:cNvPr>
          <p:cNvGrpSpPr/>
          <p:nvPr/>
        </p:nvGrpSpPr>
        <p:grpSpPr>
          <a:xfrm>
            <a:off x="5416810" y="3848162"/>
            <a:ext cx="733320" cy="958680"/>
            <a:chOff x="5416810" y="3848162"/>
            <a:chExt cx="733320" cy="95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DFDD534-A042-DC6B-1DC2-55B6DA707D8E}"/>
                    </a:ext>
                  </a:extLst>
                </p14:cNvPr>
                <p14:cNvContentPartPr/>
                <p14:nvPr/>
              </p14:nvContentPartPr>
              <p14:xfrm>
                <a:off x="5416810" y="3895322"/>
                <a:ext cx="340200" cy="720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DFDD534-A042-DC6B-1DC2-55B6DA707D8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408170" y="3886682"/>
                  <a:ext cx="357840" cy="73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055EB64-3547-0CFB-41D6-6568C640093B}"/>
                    </a:ext>
                  </a:extLst>
                </p14:cNvPr>
                <p14:cNvContentPartPr/>
                <p14:nvPr/>
              </p14:nvContentPartPr>
              <p14:xfrm>
                <a:off x="5422570" y="3848162"/>
                <a:ext cx="143640" cy="207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055EB64-3547-0CFB-41D6-6568C640093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413930" y="3839522"/>
                  <a:ext cx="1612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59D4CFC-C2CF-C1B0-C0B5-51EE44D7B558}"/>
                    </a:ext>
                  </a:extLst>
                </p14:cNvPr>
                <p14:cNvContentPartPr/>
                <p14:nvPr/>
              </p14:nvContentPartPr>
              <p14:xfrm>
                <a:off x="5541730" y="4632602"/>
                <a:ext cx="157320" cy="174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59D4CFC-C2CF-C1B0-C0B5-51EE44D7B55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532730" y="4623602"/>
                  <a:ext cx="1749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71F3A4B-DCB7-D1CC-4044-F72CD88142B8}"/>
                    </a:ext>
                  </a:extLst>
                </p14:cNvPr>
                <p14:cNvContentPartPr/>
                <p14:nvPr/>
              </p14:nvContentPartPr>
              <p14:xfrm>
                <a:off x="5709850" y="4556642"/>
                <a:ext cx="187200" cy="169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71F3A4B-DCB7-D1CC-4044-F72CD88142B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701210" y="4548002"/>
                  <a:ext cx="2048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FEB142C-3F2C-BA9A-4AB7-6578D5A9F174}"/>
                    </a:ext>
                  </a:extLst>
                </p14:cNvPr>
                <p14:cNvContentPartPr/>
                <p14:nvPr/>
              </p14:nvContentPartPr>
              <p14:xfrm>
                <a:off x="5817130" y="4467002"/>
                <a:ext cx="147240" cy="1227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FEB142C-3F2C-BA9A-4AB7-6578D5A9F17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808490" y="4458362"/>
                  <a:ext cx="1648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C9F2543-DA92-310B-6C70-4D738E7D0350}"/>
                    </a:ext>
                  </a:extLst>
                </p14:cNvPr>
                <p14:cNvContentPartPr/>
                <p14:nvPr/>
              </p14:nvContentPartPr>
              <p14:xfrm>
                <a:off x="5920810" y="4565642"/>
                <a:ext cx="69480" cy="1375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C9F2543-DA92-310B-6C70-4D738E7D035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911810" y="4557002"/>
                  <a:ext cx="871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29A4261-F044-1100-F05B-F9DA4F6D3E94}"/>
                    </a:ext>
                  </a:extLst>
                </p14:cNvPr>
                <p14:cNvContentPartPr/>
                <p14:nvPr/>
              </p14:nvContentPartPr>
              <p14:xfrm>
                <a:off x="6003250" y="4481042"/>
                <a:ext cx="146880" cy="170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29A4261-F044-1100-F05B-F9DA4F6D3E9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994250" y="4472402"/>
                  <a:ext cx="16452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C484708-5C80-E007-18EC-BC99514FE1D7}"/>
                    </a:ext>
                  </a:extLst>
                </p14:cNvPr>
                <p14:cNvContentPartPr/>
                <p14:nvPr/>
              </p14:nvContentPartPr>
              <p14:xfrm>
                <a:off x="6010090" y="4411922"/>
                <a:ext cx="34560" cy="16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C484708-5C80-E007-18EC-BC99514FE1D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001450" y="4403282"/>
                  <a:ext cx="52200" cy="33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40347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F76AE-0EDC-AFF6-AF7F-CA30BC30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14513-07DA-7C1F-1CC7-C48561216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6D841C-CF65-3570-E487-F21FE8EE5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80" t="14147" r="12026" b="5324"/>
          <a:stretch/>
        </p:blipFill>
        <p:spPr>
          <a:xfrm>
            <a:off x="2303452" y="366870"/>
            <a:ext cx="6400800" cy="55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5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49856-2697-DBE5-D6A2-A49E9AED0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21DC34-D9D9-3A67-9721-45CC784C7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20" t="12871" r="30213" b="16850"/>
          <a:stretch/>
        </p:blipFill>
        <p:spPr>
          <a:xfrm rot="5400000">
            <a:off x="2628122" y="133400"/>
            <a:ext cx="6778487" cy="6511686"/>
          </a:xfrm>
        </p:spPr>
      </p:pic>
    </p:spTree>
    <p:extLst>
      <p:ext uri="{BB962C8B-B14F-4D97-AF65-F5344CB8AC3E}">
        <p14:creationId xmlns:p14="http://schemas.microsoft.com/office/powerpoint/2010/main" val="1364866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BFA48-5818-F571-0F37-3F9D9D199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Layout and a few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F85E5-8DDB-A696-4675-EBBDF3178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Multiple scattering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r>
              <a:rPr lang="en-GB" dirty="0"/>
              <a:t>Rule of thumb: 1 </a:t>
            </a:r>
            <a:r>
              <a:rPr lang="en-GB" dirty="0" err="1"/>
              <a:t>Gev</a:t>
            </a:r>
            <a:r>
              <a:rPr lang="en-GB" dirty="0"/>
              <a:t> (</a:t>
            </a:r>
            <a:r>
              <a:rPr lang="en-GB" dirty="0" err="1"/>
              <a:t>Mip</a:t>
            </a:r>
            <a:r>
              <a:rPr lang="en-GB" dirty="0"/>
              <a:t>) on 300 microns Si  ~ 1mR (note low energy electrons) </a:t>
            </a:r>
          </a:p>
          <a:p>
            <a:pPr marL="457200" lvl="1" indent="0">
              <a:buNone/>
            </a:pPr>
            <a:r>
              <a:rPr lang="en-GB" dirty="0"/>
              <a:t>So expect 150/300/100 = 5 </a:t>
            </a:r>
            <a:r>
              <a:rPr lang="en-GB" dirty="0" err="1">
                <a:latin typeface="Trebuchet MS" panose="020B0603020202020204" pitchFamily="34" charset="0"/>
              </a:rPr>
              <a:t>μ</a:t>
            </a:r>
            <a:r>
              <a:rPr lang="en-GB" dirty="0" err="1"/>
              <a:t>R</a:t>
            </a:r>
            <a:r>
              <a:rPr lang="en-GB" dirty="0"/>
              <a:t> at high energy</a:t>
            </a:r>
          </a:p>
          <a:p>
            <a:pPr marL="457200" lvl="1" indent="0">
              <a:buNone/>
            </a:pPr>
            <a:r>
              <a:rPr lang="en-GB" dirty="0"/>
              <a:t>We calculate @100 GeV ~ 4.9</a:t>
            </a:r>
            <a:r>
              <a:rPr lang="en-GB" dirty="0">
                <a:latin typeface="Trebuchet MS" panose="020B0603020202020204" pitchFamily="34" charset="0"/>
              </a:rPr>
              <a:t> </a:t>
            </a:r>
            <a:r>
              <a:rPr lang="en-GB" dirty="0" err="1">
                <a:latin typeface="Trebuchet MS" panose="020B0603020202020204" pitchFamily="34" charset="0"/>
              </a:rPr>
              <a:t>μ</a:t>
            </a:r>
            <a:r>
              <a:rPr lang="en-GB" dirty="0" err="1"/>
              <a:t>R</a:t>
            </a:r>
            <a:r>
              <a:rPr lang="en-GB" dirty="0"/>
              <a:t> (for muons) 	</a:t>
            </a:r>
          </a:p>
          <a:p>
            <a:r>
              <a:rPr lang="en-GB" dirty="0"/>
              <a:t>Could  (perhaps) make the detectors thinner </a:t>
            </a:r>
          </a:p>
          <a:p>
            <a:r>
              <a:rPr lang="en-GB" dirty="0"/>
              <a:t>Adding a timing layer (!?)</a:t>
            </a:r>
          </a:p>
          <a:p>
            <a:r>
              <a:rPr lang="en-GB" dirty="0"/>
              <a:t>Elephant in the room – no beam collisions!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BF576A1-7447-8236-5D96-ACA7DB100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90" y="1746623"/>
            <a:ext cx="3419475" cy="685800"/>
          </a:xfrm>
          <a:prstGeom prst="rect">
            <a:avLst/>
          </a:prstGeom>
        </p:spPr>
      </p:pic>
      <p:pic>
        <p:nvPicPr>
          <p:cNvPr id="7" name="Graphic 6" descr="Tongue face outline outline">
            <a:extLst>
              <a:ext uri="{FF2B5EF4-FFF2-40B4-BE49-F238E27FC236}">
                <a16:creationId xmlns:a16="http://schemas.microsoft.com/office/drawing/2014/main" id="{5D616DE3-4B45-D7CE-87F1-B531EAE3D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13824" y="4226687"/>
            <a:ext cx="466805" cy="4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4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4EDDCA-4C2E-7AA6-8555-5F1B8C8B6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53" t="12644" r="31982" b="55839"/>
          <a:stretch/>
        </p:blipFill>
        <p:spPr>
          <a:xfrm>
            <a:off x="972115" y="2282449"/>
            <a:ext cx="5641848" cy="2275002"/>
          </a:xfrm>
          <a:prstGeom prst="rect">
            <a:avLst/>
          </a:prstGeom>
          <a:ln w="12700">
            <a:noFill/>
          </a:ln>
        </p:spPr>
      </p:pic>
      <p:sp>
        <p:nvSpPr>
          <p:cNvPr id="55" name="TextBox 4">
            <a:extLst>
              <a:ext uri="{FF2B5EF4-FFF2-40B4-BE49-F238E27FC236}">
                <a16:creationId xmlns:a16="http://schemas.microsoft.com/office/drawing/2014/main" id="{ED11AED3-C3C0-0320-C510-B62E29A946D3}"/>
              </a:ext>
            </a:extLst>
          </p:cNvPr>
          <p:cNvSpPr txBox="1"/>
          <p:nvPr/>
        </p:nvSpPr>
        <p:spPr>
          <a:xfrm>
            <a:off x="7027117" y="738188"/>
            <a:ext cx="4783883" cy="5414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9583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The BMS hodoscopes have </a:t>
            </a:r>
            <a:r>
              <a:rPr lang="en-US" sz="1400" dirty="0">
                <a:solidFill>
                  <a:srgbClr val="FF0000"/>
                </a:solidFill>
              </a:rPr>
              <a:t>a detector resolution of 1.3 mm for BM01-4 and 0.7 mm and 0.4 mm for BM05 and BM06</a:t>
            </a:r>
            <a:r>
              <a:rPr lang="en-US" sz="1400" dirty="0"/>
              <a:t>, respectively.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95830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/>
              <a:t>The hodoscopes measure the beam </a:t>
            </a:r>
            <a:r>
              <a:rPr lang="en-US" sz="1400" b="0" i="0" u="none" strike="noStrike" baseline="0" dirty="0">
                <a:solidFill>
                  <a:srgbClr val="FF0000"/>
                </a:solidFill>
              </a:rPr>
              <a:t>only in the vertical (Y) co-ordinate.</a:t>
            </a:r>
            <a:r>
              <a:rPr lang="en-US" sz="1400" b="0" i="0" u="none" strike="noStrike" baseline="0" dirty="0"/>
              <a:t> The system of bending magnets (Bend 6) consists of three 5 m vertical bends with 3.3 Tm bending power each.</a:t>
            </a: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95830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/>
              <a:t>“a BMS upgrade could be envisaged by replacing the existing hodoscopes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95830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/>
              <a:t>with detectors of much better spatial resolution, such as Silicon detectors ( </a:t>
            </a:r>
            <a:r>
              <a:rPr lang="en-US" sz="1400" b="0" i="0" u="none" strike="noStrike" baseline="0" dirty="0" err="1"/>
              <a:t>σx</a:t>
            </a:r>
            <a:r>
              <a:rPr lang="en-US" sz="1400" b="0" i="0" u="none" strike="noStrike" baseline="0" dirty="0"/>
              <a:t> = 10 – 50 </a:t>
            </a:r>
            <a:r>
              <a:rPr lang="en-US" sz="1400" b="0" i="0" u="none" strike="noStrike" baseline="0" dirty="0" err="1"/>
              <a:t>μm</a:t>
            </a:r>
            <a:r>
              <a:rPr lang="en-US" sz="1400" b="0" i="0" u="none" strike="noStrike" baseline="0" dirty="0"/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95830"/>
              </a:buClr>
            </a:pPr>
            <a:endParaRPr lang="en-US" sz="1400" b="0" i="0" u="none" strike="noStrike" baseline="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F95830"/>
              </a:buClr>
            </a:pPr>
            <a:r>
              <a:rPr lang="en-US" sz="1400" dirty="0"/>
              <a:t>Next Page</a:t>
            </a:r>
            <a:endParaRPr lang="en-US" sz="1400" b="0" i="0" u="none" strike="noStrike" baseline="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95830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/>
              <a:t>[We] show the improvement in the momentum resolution for a 160 GeV/c incoming beam using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95830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/>
              <a:t>the above method for different detector resolutions keeping the detector positions and</a:t>
            </a:r>
            <a:r>
              <a:rPr lang="en-US" sz="1400" dirty="0"/>
              <a:t> </a:t>
            </a:r>
            <a:r>
              <a:rPr lang="en-US" sz="1400" b="0" i="0" u="none" strike="noStrike" baseline="0" dirty="0"/>
              <a:t>number of detectors same.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95830"/>
              </a:buClr>
              <a:buFont typeface="Arial" panose="020B0604020202020204" pitchFamily="34" charset="0"/>
              <a:buChar char="•"/>
            </a:pPr>
            <a:r>
              <a:rPr lang="en-US" sz="1400" b="1" i="0" u="sng" strike="noStrike" baseline="0" dirty="0">
                <a:solidFill>
                  <a:srgbClr val="FF0000"/>
                </a:solidFill>
              </a:rPr>
              <a:t> For a detector resolution of 50 </a:t>
            </a:r>
            <a:r>
              <a:rPr lang="en-US" sz="1400" b="1" i="0" u="sng" strike="noStrike" baseline="0" dirty="0" err="1">
                <a:solidFill>
                  <a:srgbClr val="FF0000"/>
                </a:solidFill>
              </a:rPr>
              <a:t>μm</a:t>
            </a:r>
            <a:r>
              <a:rPr lang="en-US" sz="1400" b="1" i="0" u="sng" strike="noStrike" baseline="0" dirty="0">
                <a:solidFill>
                  <a:srgbClr val="FF0000"/>
                </a:solidFill>
              </a:rPr>
              <a:t>, achievable with a Silicon  detector, a resolution of 0.35% can be expected”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95830"/>
              </a:buClr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F95830"/>
              </a:buClr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/>
              <a:t>CERN-PBC-REPORT-2018-002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87866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AB9BBE-13DC-2791-46DF-EA7820AA6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91" t="47076" r="32312" b="14856"/>
          <a:stretch/>
        </p:blipFill>
        <p:spPr>
          <a:xfrm>
            <a:off x="780056" y="666750"/>
            <a:ext cx="10952922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6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7E03FF-58C3-0AD7-6311-67033DB78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50" t="22789" r="17940" b="35921"/>
          <a:stretch/>
        </p:blipFill>
        <p:spPr>
          <a:xfrm>
            <a:off x="641180" y="1993977"/>
            <a:ext cx="5129784" cy="2884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D51C6-E703-ED37-0776-BA96A3867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3" t="13968" r="25357" b="48360"/>
          <a:stretch/>
        </p:blipFill>
        <p:spPr>
          <a:xfrm>
            <a:off x="6421034" y="2315471"/>
            <a:ext cx="5129784" cy="222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8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37D67-58E6-F4B9-C3FE-C0E8D79A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FFFFFF"/>
                </a:solidFill>
              </a:rPr>
              <a:t>Possible Si Upgrade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29D3-CD81-6DF6-CF6D-A44F0CAF6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036" y="1055958"/>
            <a:ext cx="6281928" cy="5248656"/>
          </a:xfrm>
        </p:spPr>
        <p:txBody>
          <a:bodyPr anchor="ctr">
            <a:normAutofit/>
          </a:bodyPr>
          <a:lstStyle/>
          <a:p>
            <a:r>
              <a:rPr lang="en-GB" sz="1900" dirty="0"/>
              <a:t>Dimensions to be determined … Straw Man</a:t>
            </a:r>
          </a:p>
          <a:p>
            <a:r>
              <a:rPr lang="en-GB" sz="1900" dirty="0"/>
              <a:t>Build (150 micron to 300 micron thick) Si strips</a:t>
            </a:r>
          </a:p>
          <a:p>
            <a:pPr lvl="1"/>
            <a:r>
              <a:rPr lang="en-GB" sz="1900" dirty="0"/>
              <a:t>Low multiple scattering (“cheap”)</a:t>
            </a:r>
          </a:p>
          <a:p>
            <a:pPr lvl="2"/>
            <a:r>
              <a:rPr lang="en-GB" sz="1900" dirty="0"/>
              <a:t>Could be double sided for </a:t>
            </a:r>
            <a:r>
              <a:rPr lang="en-GB" sz="1900" dirty="0" err="1"/>
              <a:t>x,y</a:t>
            </a:r>
            <a:r>
              <a:rPr lang="en-GB" sz="1900" dirty="0"/>
              <a:t> rather than y only</a:t>
            </a:r>
          </a:p>
          <a:p>
            <a:pPr lvl="1"/>
            <a:r>
              <a:rPr lang="en-GB" sz="1900" dirty="0"/>
              <a:t>Utilize a high speed strip chip (e.g. SALT from LHCb). 6 bit r/o</a:t>
            </a:r>
          </a:p>
          <a:p>
            <a:pPr lvl="2"/>
            <a:r>
              <a:rPr lang="en-GB" sz="1900" dirty="0"/>
              <a:t>Usual problem of synchronous operation, to be studied</a:t>
            </a:r>
          </a:p>
          <a:p>
            <a:pPr lvl="1"/>
            <a:r>
              <a:rPr lang="en-GB" sz="1900" dirty="0"/>
              <a:t>40-50 micron r/o pitch – and depending on geometry</a:t>
            </a:r>
          </a:p>
          <a:p>
            <a:pPr lvl="2"/>
            <a:r>
              <a:rPr lang="en-GB" sz="1900" dirty="0"/>
              <a:t>Intermediate strips (to be simulated)</a:t>
            </a:r>
          </a:p>
          <a:p>
            <a:pPr lvl="2"/>
            <a:r>
              <a:rPr lang="en-GB" sz="1900" dirty="0"/>
              <a:t>Should be able to achieve O(10 microns) – lower limit O(6microns)</a:t>
            </a:r>
          </a:p>
          <a:p>
            <a:r>
              <a:rPr lang="en-GB" sz="1900" dirty="0"/>
              <a:t>Add timing – simulation</a:t>
            </a:r>
          </a:p>
          <a:p>
            <a:pPr lvl="1"/>
            <a:r>
              <a:rPr lang="en-GB" sz="1900" dirty="0"/>
              <a:t>Possibility to add a high speed plane</a:t>
            </a:r>
          </a:p>
          <a:p>
            <a:pPr lvl="1"/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3014114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F5835-41C8-84F9-8E14-55651D55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SALT  Chip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8D086-9636-0836-4C53-45E008952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6" t="12881" r="18563" b="5989"/>
          <a:stretch/>
        </p:blipFill>
        <p:spPr>
          <a:xfrm>
            <a:off x="4755926" y="514617"/>
            <a:ext cx="6633276" cy="5563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9F0C0-6ACA-67C1-CCCB-A8FD15D9B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1" t="28474" r="21124" b="38531"/>
          <a:stretch/>
        </p:blipFill>
        <p:spPr>
          <a:xfrm>
            <a:off x="139484" y="2681207"/>
            <a:ext cx="4587498" cy="22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67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773D1-B7D6-B57F-8B5E-9FF942D9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F9F65-976D-DB6D-44A7-5541C08B8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9" t="32090" r="20370" b="29492"/>
          <a:stretch/>
        </p:blipFill>
        <p:spPr>
          <a:xfrm>
            <a:off x="3620951" y="1239863"/>
            <a:ext cx="8328243" cy="4657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CCB8A-0E5B-9477-8B10-99506175B7F0}"/>
              </a:ext>
            </a:extLst>
          </p:cNvPr>
          <p:cNvSpPr txBox="1"/>
          <p:nvPr/>
        </p:nvSpPr>
        <p:spPr>
          <a:xfrm>
            <a:off x="666427" y="2200759"/>
            <a:ext cx="255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fast 6bit ADC/ channel!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E74F33-E4B7-E4D2-B487-2B088F323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52" t="23444" r="41852" b="45222"/>
          <a:stretch/>
        </p:blipFill>
        <p:spPr>
          <a:xfrm>
            <a:off x="647700" y="3505200"/>
            <a:ext cx="2499360" cy="214884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8FF120B-F5F4-97D2-24D0-1AD80A5246C8}"/>
              </a:ext>
            </a:extLst>
          </p:cNvPr>
          <p:cNvSpPr/>
          <p:nvPr/>
        </p:nvSpPr>
        <p:spPr>
          <a:xfrm rot="10800000">
            <a:off x="7586137" y="3252750"/>
            <a:ext cx="397869" cy="176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06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8AC5A7-54BF-0D49-3976-65A3582A6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SALT – uses </a:t>
            </a:r>
            <a:r>
              <a:rPr lang="en-GB" dirty="0" err="1"/>
              <a:t>MiniDAQ</a:t>
            </a:r>
            <a:r>
              <a:rPr lang="en-GB" dirty="0"/>
              <a:t> (</a:t>
            </a:r>
            <a:r>
              <a:rPr lang="en-GB" dirty="0" err="1"/>
              <a:t>Lpool</a:t>
            </a:r>
            <a:r>
              <a:rPr lang="en-GB" dirty="0"/>
              <a:t> experts)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D27372-1FB9-F992-9E67-798D2CFF4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33" t="31864" r="19919" b="31525"/>
          <a:stretch/>
        </p:blipFill>
        <p:spPr>
          <a:xfrm>
            <a:off x="898902" y="1546896"/>
            <a:ext cx="7175715" cy="38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46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85E59C-B36F-C463-E772-4CDD7D555AAA}"/>
                  </a:ext>
                </a:extLst>
              </p14:cNvPr>
              <p14:cNvContentPartPr/>
              <p14:nvPr/>
            </p14:nvContentPartPr>
            <p14:xfrm>
              <a:off x="9017100" y="1739940"/>
              <a:ext cx="32400" cy="14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85E59C-B36F-C463-E772-4CDD7D555A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08460" y="1730940"/>
                <a:ext cx="50040" cy="3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C74C152A-ED0B-FBB7-6676-623F5EF73D21}"/>
              </a:ext>
            </a:extLst>
          </p:cNvPr>
          <p:cNvGrpSpPr/>
          <p:nvPr/>
        </p:nvGrpSpPr>
        <p:grpSpPr>
          <a:xfrm>
            <a:off x="3165300" y="1512060"/>
            <a:ext cx="1604880" cy="3652560"/>
            <a:chOff x="3165300" y="1512060"/>
            <a:chExt cx="1604880" cy="365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3D3B0FA-C733-DE22-C554-D0696186325D}"/>
                    </a:ext>
                  </a:extLst>
                </p14:cNvPr>
                <p14:cNvContentPartPr/>
                <p14:nvPr/>
              </p14:nvContentPartPr>
              <p14:xfrm>
                <a:off x="3165300" y="1512060"/>
                <a:ext cx="204840" cy="3475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3D3B0FA-C733-DE22-C554-D0696186325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56300" y="1503420"/>
                  <a:ext cx="222480" cy="349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16E6B82-73F8-CD6A-13C4-E6B45DDF059F}"/>
                    </a:ext>
                  </a:extLst>
                </p14:cNvPr>
                <p14:cNvContentPartPr/>
                <p14:nvPr/>
              </p14:nvContentPartPr>
              <p14:xfrm>
                <a:off x="4762620" y="5161380"/>
                <a:ext cx="7560" cy="3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16E6B82-73F8-CD6A-13C4-E6B45DDF059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53980" y="5152740"/>
                  <a:ext cx="2520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5B8FDFA-A23B-11F7-3FE9-EEBC0883C371}"/>
                  </a:ext>
                </a:extLst>
              </p14:cNvPr>
              <p14:cNvContentPartPr/>
              <p14:nvPr/>
            </p14:nvContentPartPr>
            <p14:xfrm>
              <a:off x="3215340" y="5001540"/>
              <a:ext cx="398520" cy="1032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5B8FDFA-A23B-11F7-3FE9-EEBC0883C3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06340" y="4992900"/>
                <a:ext cx="416160" cy="10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EE93C33-EAB7-BBE6-A2E1-546FC5A82043}"/>
                  </a:ext>
                </a:extLst>
              </p14:cNvPr>
              <p14:cNvContentPartPr/>
              <p14:nvPr/>
            </p14:nvContentPartPr>
            <p14:xfrm>
              <a:off x="4159620" y="1534740"/>
              <a:ext cx="327960" cy="4406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EE93C33-EAB7-BBE6-A2E1-546FC5A8204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50620" y="1526100"/>
                <a:ext cx="345600" cy="44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C565509-E5A5-1A39-B848-AAC82F8D1A3F}"/>
                  </a:ext>
                </a:extLst>
              </p14:cNvPr>
              <p14:cNvContentPartPr/>
              <p14:nvPr/>
            </p14:nvContentPartPr>
            <p14:xfrm>
              <a:off x="5086980" y="1510980"/>
              <a:ext cx="406800" cy="44362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C565509-E5A5-1A39-B848-AAC82F8D1A3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77980" y="1502340"/>
                <a:ext cx="424440" cy="445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4E290B7C-7B09-D0D8-D74F-818EC89DE9BF}"/>
              </a:ext>
            </a:extLst>
          </p:cNvPr>
          <p:cNvGrpSpPr/>
          <p:nvPr/>
        </p:nvGrpSpPr>
        <p:grpSpPr>
          <a:xfrm>
            <a:off x="6069420" y="1504140"/>
            <a:ext cx="480600" cy="4427640"/>
            <a:chOff x="6069420" y="1504140"/>
            <a:chExt cx="480600" cy="442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315BD1F-5828-0382-C1BB-58AA560E93DD}"/>
                    </a:ext>
                  </a:extLst>
                </p14:cNvPr>
                <p14:cNvContentPartPr/>
                <p14:nvPr/>
              </p14:nvContentPartPr>
              <p14:xfrm>
                <a:off x="6252660" y="1732020"/>
                <a:ext cx="23400" cy="102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315BD1F-5828-0382-C1BB-58AA560E93D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44020" y="1723020"/>
                  <a:ext cx="410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EB0D766-416F-005F-C2FE-AC1E4A0A2147}"/>
                    </a:ext>
                  </a:extLst>
                </p14:cNvPr>
                <p14:cNvContentPartPr/>
                <p14:nvPr/>
              </p14:nvContentPartPr>
              <p14:xfrm>
                <a:off x="6284700" y="1504140"/>
                <a:ext cx="94320" cy="3499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EB0D766-416F-005F-C2FE-AC1E4A0A214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75700" y="1495500"/>
                  <a:ext cx="111960" cy="351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0EC2140-948F-4B83-535F-F69762096B1A}"/>
                    </a:ext>
                  </a:extLst>
                </p14:cNvPr>
                <p14:cNvContentPartPr/>
                <p14:nvPr/>
              </p14:nvContentPartPr>
              <p14:xfrm>
                <a:off x="6069420" y="4839180"/>
                <a:ext cx="480600" cy="1092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0EC2140-948F-4B83-535F-F69762096B1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60780" y="4830540"/>
                  <a:ext cx="498240" cy="111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44DBF4-00CC-37C3-D38D-A464676523AE}"/>
              </a:ext>
            </a:extLst>
          </p:cNvPr>
          <p:cNvGrpSpPr/>
          <p:nvPr/>
        </p:nvGrpSpPr>
        <p:grpSpPr>
          <a:xfrm>
            <a:off x="2803860" y="6121140"/>
            <a:ext cx="1862640" cy="539280"/>
            <a:chOff x="2803860" y="6121140"/>
            <a:chExt cx="1862640" cy="53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97F1B2D-D2E5-8E10-7CD9-7E665B76CCA2}"/>
                    </a:ext>
                  </a:extLst>
                </p14:cNvPr>
                <p14:cNvContentPartPr/>
                <p14:nvPr/>
              </p14:nvContentPartPr>
              <p14:xfrm>
                <a:off x="4231260" y="6138780"/>
                <a:ext cx="21960" cy="292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97F1B2D-D2E5-8E10-7CD9-7E665B76CCA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222260" y="6130140"/>
                  <a:ext cx="396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E4EDDB6-830D-4C4A-342C-AB7974192BF8}"/>
                    </a:ext>
                  </a:extLst>
                </p14:cNvPr>
                <p14:cNvContentPartPr/>
                <p14:nvPr/>
              </p14:nvContentPartPr>
              <p14:xfrm>
                <a:off x="3411180" y="6250380"/>
                <a:ext cx="32400" cy="234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E4EDDB6-830D-4C4A-342C-AB7974192BF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02180" y="6241380"/>
                  <a:ext cx="500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6886894-F6C7-7D83-3848-7854A9F3D951}"/>
                    </a:ext>
                  </a:extLst>
                </p14:cNvPr>
                <p14:cNvContentPartPr/>
                <p14:nvPr/>
              </p14:nvContentPartPr>
              <p14:xfrm>
                <a:off x="2803860" y="6316980"/>
                <a:ext cx="541080" cy="78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6886894-F6C7-7D83-3848-7854A9F3D95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95220" y="6308340"/>
                  <a:ext cx="55872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8CB350E-F178-2B6E-0610-63B2D86F6073}"/>
                    </a:ext>
                  </a:extLst>
                </p14:cNvPr>
                <p14:cNvContentPartPr/>
                <p14:nvPr/>
              </p14:nvContentPartPr>
              <p14:xfrm>
                <a:off x="3216060" y="6205740"/>
                <a:ext cx="231120" cy="168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8CB350E-F178-2B6E-0610-63B2D86F607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07060" y="6196740"/>
                  <a:ext cx="2487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10599F0-31EC-23F7-AE53-48CB02967EC5}"/>
                    </a:ext>
                  </a:extLst>
                </p14:cNvPr>
                <p14:cNvContentPartPr/>
                <p14:nvPr/>
              </p14:nvContentPartPr>
              <p14:xfrm>
                <a:off x="4253940" y="6262980"/>
                <a:ext cx="412560" cy="42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10599F0-31EC-23F7-AE53-48CB02967EC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45300" y="6253980"/>
                  <a:ext cx="4302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B882093-D564-1F73-EDDB-BB55EBD0B42C}"/>
                    </a:ext>
                  </a:extLst>
                </p14:cNvPr>
                <p14:cNvContentPartPr/>
                <p14:nvPr/>
              </p14:nvContentPartPr>
              <p14:xfrm>
                <a:off x="4262940" y="6121140"/>
                <a:ext cx="250920" cy="228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B882093-D564-1F73-EDDB-BB55EBD0B42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54300" y="6112500"/>
                  <a:ext cx="2685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140E716-3ACE-1903-1080-D270E9671E56}"/>
                    </a:ext>
                  </a:extLst>
                </p14:cNvPr>
                <p14:cNvContentPartPr/>
                <p14:nvPr/>
              </p14:nvContentPartPr>
              <p14:xfrm>
                <a:off x="3630060" y="6206100"/>
                <a:ext cx="97560" cy="312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140E716-3ACE-1903-1080-D270E9671E5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21060" y="6197460"/>
                  <a:ext cx="11520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BF4636D-5E5A-13DA-EAFE-0CE26A332A53}"/>
                    </a:ext>
                  </a:extLst>
                </p14:cNvPr>
                <p14:cNvContentPartPr/>
                <p14:nvPr/>
              </p14:nvContentPartPr>
              <p14:xfrm>
                <a:off x="3760020" y="6277380"/>
                <a:ext cx="110160" cy="196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BF4636D-5E5A-13DA-EAFE-0CE26A332A5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51380" y="6268740"/>
                  <a:ext cx="1278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2F7B2F6-7085-3C0B-19F1-6D31962CF546}"/>
                    </a:ext>
                  </a:extLst>
                </p14:cNvPr>
                <p14:cNvContentPartPr/>
                <p14:nvPr/>
              </p14:nvContentPartPr>
              <p14:xfrm>
                <a:off x="3914100" y="6369540"/>
                <a:ext cx="95400" cy="290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2F7B2F6-7085-3C0B-19F1-6D31962CF54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05100" y="6360900"/>
                  <a:ext cx="1130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9FF1978-110A-4F4E-9EB3-AD2FC5DBA57E}"/>
                    </a:ext>
                  </a:extLst>
                </p14:cNvPr>
                <p14:cNvContentPartPr/>
                <p14:nvPr/>
              </p14:nvContentPartPr>
              <p14:xfrm>
                <a:off x="4051980" y="6380700"/>
                <a:ext cx="102600" cy="65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9FF1978-110A-4F4E-9EB3-AD2FC5DBA57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042980" y="6372060"/>
                  <a:ext cx="12024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E17C995-7D32-6D4B-1B68-05C3BD7915E6}"/>
              </a:ext>
            </a:extLst>
          </p:cNvPr>
          <p:cNvGrpSpPr/>
          <p:nvPr/>
        </p:nvGrpSpPr>
        <p:grpSpPr>
          <a:xfrm>
            <a:off x="3568500" y="613500"/>
            <a:ext cx="334440" cy="4213080"/>
            <a:chOff x="3568500" y="613500"/>
            <a:chExt cx="334440" cy="421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C64C2CA-FC4B-25D5-5B39-E54349EC5C68}"/>
                    </a:ext>
                  </a:extLst>
                </p14:cNvPr>
                <p14:cNvContentPartPr/>
                <p14:nvPr/>
              </p14:nvContentPartPr>
              <p14:xfrm>
                <a:off x="3726180" y="1395780"/>
                <a:ext cx="77400" cy="3430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C64C2CA-FC4B-25D5-5B39-E54349EC5C6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717540" y="1386780"/>
                  <a:ext cx="95040" cy="344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11C8388-3CCF-9CBC-133C-E06D67ABA945}"/>
                    </a:ext>
                  </a:extLst>
                </p14:cNvPr>
                <p14:cNvContentPartPr/>
                <p14:nvPr/>
              </p14:nvContentPartPr>
              <p14:xfrm>
                <a:off x="3728340" y="1034700"/>
                <a:ext cx="30600" cy="14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11C8388-3CCF-9CBC-133C-E06D67ABA94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19340" y="1026060"/>
                  <a:ext cx="482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068EF8C-339B-525C-185D-0BB01205478E}"/>
                    </a:ext>
                  </a:extLst>
                </p14:cNvPr>
                <p14:cNvContentPartPr/>
                <p14:nvPr/>
              </p14:nvContentPartPr>
              <p14:xfrm>
                <a:off x="3568500" y="613500"/>
                <a:ext cx="334440" cy="819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068EF8C-339B-525C-185D-0BB01205478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559500" y="604500"/>
                  <a:ext cx="352080" cy="83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F9679F-057C-5B3A-CF41-1867422936DA}"/>
              </a:ext>
            </a:extLst>
          </p:cNvPr>
          <p:cNvGrpSpPr/>
          <p:nvPr/>
        </p:nvGrpSpPr>
        <p:grpSpPr>
          <a:xfrm>
            <a:off x="4670100" y="634020"/>
            <a:ext cx="291240" cy="4223160"/>
            <a:chOff x="4670100" y="634020"/>
            <a:chExt cx="291240" cy="422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9D3EBB4-4666-1491-9585-2E7DEEA9DC3D}"/>
                    </a:ext>
                  </a:extLst>
                </p14:cNvPr>
                <p14:cNvContentPartPr/>
                <p14:nvPr/>
              </p14:nvContentPartPr>
              <p14:xfrm>
                <a:off x="4819860" y="1529700"/>
                <a:ext cx="97920" cy="3327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9D3EBB4-4666-1491-9585-2E7DEEA9DC3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11220" y="1520700"/>
                  <a:ext cx="115560" cy="334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0A76CFA-8E87-9B93-AEA6-358045E572D1}"/>
                    </a:ext>
                  </a:extLst>
                </p14:cNvPr>
                <p14:cNvContentPartPr/>
                <p14:nvPr/>
              </p14:nvContentPartPr>
              <p14:xfrm>
                <a:off x="4670100" y="634020"/>
                <a:ext cx="291240" cy="857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0A76CFA-8E87-9B93-AEA6-358045E572D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61460" y="625380"/>
                  <a:ext cx="308880" cy="87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E21B60-8181-1088-B0FC-9476EC074705}"/>
              </a:ext>
            </a:extLst>
          </p:cNvPr>
          <p:cNvGrpSpPr/>
          <p:nvPr/>
        </p:nvGrpSpPr>
        <p:grpSpPr>
          <a:xfrm>
            <a:off x="5561820" y="654180"/>
            <a:ext cx="351000" cy="4186080"/>
            <a:chOff x="5561820" y="654180"/>
            <a:chExt cx="351000" cy="418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D9E6699-AAAF-973A-01F7-883B31BD8A55}"/>
                    </a:ext>
                  </a:extLst>
                </p14:cNvPr>
                <p14:cNvContentPartPr/>
                <p14:nvPr/>
              </p14:nvContentPartPr>
              <p14:xfrm>
                <a:off x="5731740" y="1518540"/>
                <a:ext cx="181080" cy="3321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D9E6699-AAAF-973A-01F7-883B31BD8A5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722740" y="1509900"/>
                  <a:ext cx="198720" cy="33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8B9E00A-A1E1-F056-3656-01B2B54D837D}"/>
                    </a:ext>
                  </a:extLst>
                </p14:cNvPr>
                <p14:cNvContentPartPr/>
                <p14:nvPr/>
              </p14:nvContentPartPr>
              <p14:xfrm>
                <a:off x="5561820" y="654180"/>
                <a:ext cx="303480" cy="807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8B9E00A-A1E1-F056-3656-01B2B54D837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552820" y="645540"/>
                  <a:ext cx="321120" cy="824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F992D0F-C516-41E6-35AC-5340BEFC0B9F}"/>
                  </a:ext>
                </a:extLst>
              </p14:cNvPr>
              <p14:cNvContentPartPr/>
              <p14:nvPr/>
            </p14:nvContentPartPr>
            <p14:xfrm>
              <a:off x="3638340" y="269700"/>
              <a:ext cx="29160" cy="2257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F992D0F-C516-41E6-35AC-5340BEFC0B9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29700" y="260700"/>
                <a:ext cx="46800" cy="24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E9E9BEE3-ED5E-66C4-8604-84EFBCD86409}"/>
              </a:ext>
            </a:extLst>
          </p:cNvPr>
          <p:cNvGrpSpPr/>
          <p:nvPr/>
        </p:nvGrpSpPr>
        <p:grpSpPr>
          <a:xfrm>
            <a:off x="3260700" y="302820"/>
            <a:ext cx="397080" cy="239040"/>
            <a:chOff x="3260700" y="302820"/>
            <a:chExt cx="397080" cy="23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B7D0EB2-6BA6-C2DF-923A-D1A31EE29DE9}"/>
                    </a:ext>
                  </a:extLst>
                </p14:cNvPr>
                <p14:cNvContentPartPr/>
                <p14:nvPr/>
              </p14:nvContentPartPr>
              <p14:xfrm>
                <a:off x="3260700" y="361140"/>
                <a:ext cx="387360" cy="76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B7D0EB2-6BA6-C2DF-923A-D1A31EE29DE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51700" y="352500"/>
                  <a:ext cx="4050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EE82D49-5AB8-5413-A268-A986A9D4FE7F}"/>
                    </a:ext>
                  </a:extLst>
                </p14:cNvPr>
                <p14:cNvContentPartPr/>
                <p14:nvPr/>
              </p14:nvContentPartPr>
              <p14:xfrm>
                <a:off x="3477420" y="302820"/>
                <a:ext cx="180360" cy="239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EE82D49-5AB8-5413-A268-A986A9D4FE7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468780" y="293820"/>
                  <a:ext cx="198000" cy="25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F17FE24-482E-B9C0-F064-49934830DA5B}"/>
              </a:ext>
            </a:extLst>
          </p:cNvPr>
          <p:cNvGrpSpPr/>
          <p:nvPr/>
        </p:nvGrpSpPr>
        <p:grpSpPr>
          <a:xfrm>
            <a:off x="4011660" y="241980"/>
            <a:ext cx="1166760" cy="292680"/>
            <a:chOff x="4011660" y="241980"/>
            <a:chExt cx="1166760" cy="29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B689B84-E4F3-F612-02F7-7C02DF9563BE}"/>
                    </a:ext>
                  </a:extLst>
                </p14:cNvPr>
                <p14:cNvContentPartPr/>
                <p14:nvPr/>
              </p14:nvContentPartPr>
              <p14:xfrm>
                <a:off x="4773420" y="258180"/>
                <a:ext cx="16560" cy="3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B689B84-E4F3-F612-02F7-7C02DF9563B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64780" y="249540"/>
                  <a:ext cx="34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687C959-0D55-38DC-7EAE-A13E410D2F50}"/>
                    </a:ext>
                  </a:extLst>
                </p14:cNvPr>
                <p14:cNvContentPartPr/>
                <p14:nvPr/>
              </p14:nvContentPartPr>
              <p14:xfrm>
                <a:off x="4765860" y="241980"/>
                <a:ext cx="56160" cy="272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687C959-0D55-38DC-7EAE-A13E410D2F5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757220" y="233340"/>
                  <a:ext cx="7380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425BF40-3D38-0301-570C-D406A7D155D6}"/>
                    </a:ext>
                  </a:extLst>
                </p14:cNvPr>
                <p14:cNvContentPartPr/>
                <p14:nvPr/>
              </p14:nvContentPartPr>
              <p14:xfrm>
                <a:off x="4825260" y="375540"/>
                <a:ext cx="353160" cy="27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425BF40-3D38-0301-570C-D406A7D155D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816620" y="366900"/>
                  <a:ext cx="3708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EEB58F3-8BA1-A4E6-7C03-D837A47618F4}"/>
                    </a:ext>
                  </a:extLst>
                </p14:cNvPr>
                <p14:cNvContentPartPr/>
                <p14:nvPr/>
              </p14:nvContentPartPr>
              <p14:xfrm>
                <a:off x="4836060" y="313620"/>
                <a:ext cx="102600" cy="161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EEB58F3-8BA1-A4E6-7C03-D837A47618F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827420" y="304980"/>
                  <a:ext cx="1202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BE66F98-5F0D-BD2B-7E86-81028E7E8676}"/>
                    </a:ext>
                  </a:extLst>
                </p14:cNvPr>
                <p14:cNvContentPartPr/>
                <p14:nvPr/>
              </p14:nvContentPartPr>
              <p14:xfrm>
                <a:off x="4011660" y="245220"/>
                <a:ext cx="113760" cy="275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BE66F98-5F0D-BD2B-7E86-81028E7E867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002660" y="236220"/>
                  <a:ext cx="13140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AEB19CB-0626-925D-E3C8-EB7D07883DC5}"/>
                    </a:ext>
                  </a:extLst>
                </p14:cNvPr>
                <p14:cNvContentPartPr/>
                <p14:nvPr/>
              </p14:nvContentPartPr>
              <p14:xfrm>
                <a:off x="4179420" y="258540"/>
                <a:ext cx="96480" cy="192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AEB19CB-0626-925D-E3C8-EB7D07883DC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70780" y="249540"/>
                  <a:ext cx="1141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B47B389-CCE4-83F4-974D-657EAAFBA92C}"/>
                    </a:ext>
                  </a:extLst>
                </p14:cNvPr>
                <p14:cNvContentPartPr/>
                <p14:nvPr/>
              </p14:nvContentPartPr>
              <p14:xfrm>
                <a:off x="4354740" y="303540"/>
                <a:ext cx="263160" cy="231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B47B389-CCE4-83F4-974D-657EAAFBA92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346100" y="294900"/>
                  <a:ext cx="280800" cy="24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B473EE9-85D7-D968-ACB8-B165F4182098}"/>
              </a:ext>
            </a:extLst>
          </p:cNvPr>
          <p:cNvGrpSpPr/>
          <p:nvPr/>
        </p:nvGrpSpPr>
        <p:grpSpPr>
          <a:xfrm>
            <a:off x="3495060" y="1548780"/>
            <a:ext cx="73800" cy="3208680"/>
            <a:chOff x="3495060" y="1548780"/>
            <a:chExt cx="73800" cy="320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110EDA2-96BC-E253-C46C-407CD5A8A519}"/>
                    </a:ext>
                  </a:extLst>
                </p14:cNvPr>
                <p14:cNvContentPartPr/>
                <p14:nvPr/>
              </p14:nvContentPartPr>
              <p14:xfrm>
                <a:off x="3495060" y="1548780"/>
                <a:ext cx="25560" cy="254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110EDA2-96BC-E253-C46C-407CD5A8A51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486060" y="1540140"/>
                  <a:ext cx="432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A71A332-CD82-85C5-C349-D3F7590CB937}"/>
                    </a:ext>
                  </a:extLst>
                </p14:cNvPr>
                <p14:cNvContentPartPr/>
                <p14:nvPr/>
              </p14:nvContentPartPr>
              <p14:xfrm>
                <a:off x="3522060" y="1987980"/>
                <a:ext cx="7560" cy="246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A71A332-CD82-85C5-C349-D3F7590CB93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513420" y="1979340"/>
                  <a:ext cx="252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DA4676F-96DB-AEC5-2C04-9F3BD94B4DE1}"/>
                    </a:ext>
                  </a:extLst>
                </p14:cNvPr>
                <p14:cNvContentPartPr/>
                <p14:nvPr/>
              </p14:nvContentPartPr>
              <p14:xfrm>
                <a:off x="3534660" y="2459220"/>
                <a:ext cx="12240" cy="132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DA4676F-96DB-AEC5-2C04-9F3BD94B4DE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526020" y="2450220"/>
                  <a:ext cx="298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03F34AD-E0F1-3439-6A15-99D34CCABF5F}"/>
                    </a:ext>
                  </a:extLst>
                </p14:cNvPr>
                <p14:cNvContentPartPr/>
                <p14:nvPr/>
              </p14:nvContentPartPr>
              <p14:xfrm>
                <a:off x="3553020" y="2876100"/>
                <a:ext cx="15840" cy="209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03F34AD-E0F1-3439-6A15-99D34CCABF5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544020" y="2867460"/>
                  <a:ext cx="334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BA7A6B7-84C7-2879-71F2-4D04004D98BC}"/>
                    </a:ext>
                  </a:extLst>
                </p14:cNvPr>
                <p14:cNvContentPartPr/>
                <p14:nvPr/>
              </p14:nvContentPartPr>
              <p14:xfrm>
                <a:off x="3513420" y="3310620"/>
                <a:ext cx="14400" cy="1785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BA7A6B7-84C7-2879-71F2-4D04004D98B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504780" y="3301620"/>
                  <a:ext cx="320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3431702-28B3-E433-DA29-FFC0F895A35C}"/>
                    </a:ext>
                  </a:extLst>
                </p14:cNvPr>
                <p14:cNvContentPartPr/>
                <p14:nvPr/>
              </p14:nvContentPartPr>
              <p14:xfrm>
                <a:off x="3532860" y="3714900"/>
                <a:ext cx="14040" cy="6210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3431702-28B3-E433-DA29-FFC0F895A35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524220" y="3705900"/>
                  <a:ext cx="31680" cy="63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875F02B-3377-B374-92F3-14B452452C8E}"/>
                    </a:ext>
                  </a:extLst>
                </p14:cNvPr>
                <p14:cNvContentPartPr/>
                <p14:nvPr/>
              </p14:nvContentPartPr>
              <p14:xfrm>
                <a:off x="3543300" y="4640820"/>
                <a:ext cx="20160" cy="1166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875F02B-3377-B374-92F3-14B452452C8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534300" y="4632180"/>
                  <a:ext cx="37800" cy="13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A5669C4-AE90-5AAC-5256-72B15B58F15A}"/>
              </a:ext>
            </a:extLst>
          </p:cNvPr>
          <p:cNvGrpSpPr/>
          <p:nvPr/>
        </p:nvGrpSpPr>
        <p:grpSpPr>
          <a:xfrm>
            <a:off x="4015980" y="1538700"/>
            <a:ext cx="58680" cy="3131280"/>
            <a:chOff x="4015980" y="1538700"/>
            <a:chExt cx="58680" cy="313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74D1F48-A57E-9A4F-A83A-C79C7F55E1C9}"/>
                    </a:ext>
                  </a:extLst>
                </p14:cNvPr>
                <p14:cNvContentPartPr/>
                <p14:nvPr/>
              </p14:nvContentPartPr>
              <p14:xfrm>
                <a:off x="4015980" y="1538700"/>
                <a:ext cx="11160" cy="212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74D1F48-A57E-9A4F-A83A-C79C7F55E1C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006980" y="1530060"/>
                  <a:ext cx="288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E2B7017-2993-6AFC-8B97-C037A0186CF6}"/>
                    </a:ext>
                  </a:extLst>
                </p14:cNvPr>
                <p14:cNvContentPartPr/>
                <p14:nvPr/>
              </p14:nvContentPartPr>
              <p14:xfrm>
                <a:off x="4018140" y="1955940"/>
                <a:ext cx="20160" cy="2214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E2B7017-2993-6AFC-8B97-C037A0186CF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009140" y="1947300"/>
                  <a:ext cx="378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1193E28-9E26-FE01-C5B4-8AA14565354F}"/>
                    </a:ext>
                  </a:extLst>
                </p14:cNvPr>
                <p14:cNvContentPartPr/>
                <p14:nvPr/>
              </p14:nvContentPartPr>
              <p14:xfrm>
                <a:off x="4041180" y="2427180"/>
                <a:ext cx="9720" cy="1389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1193E28-9E26-FE01-C5B4-8AA14565354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032540" y="2418540"/>
                  <a:ext cx="273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9D4EA4E-BA63-396C-0E01-F21FDE377098}"/>
                    </a:ext>
                  </a:extLst>
                </p14:cNvPr>
                <p14:cNvContentPartPr/>
                <p14:nvPr/>
              </p14:nvContentPartPr>
              <p14:xfrm>
                <a:off x="4030740" y="2804460"/>
                <a:ext cx="19800" cy="5608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9D4EA4E-BA63-396C-0E01-F21FDE37709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021740" y="2795820"/>
                  <a:ext cx="3744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2CF6A81-D234-9271-8FB9-8950407E692F}"/>
                    </a:ext>
                  </a:extLst>
                </p14:cNvPr>
                <p14:cNvContentPartPr/>
                <p14:nvPr/>
              </p14:nvContentPartPr>
              <p14:xfrm>
                <a:off x="4032540" y="3657660"/>
                <a:ext cx="30600" cy="517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2CF6A81-D234-9271-8FB9-8950407E692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023540" y="3648660"/>
                  <a:ext cx="4824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3067C16-E6CB-F861-22FC-03ABBF30F9E4}"/>
                    </a:ext>
                  </a:extLst>
                </p14:cNvPr>
                <p14:cNvContentPartPr/>
                <p14:nvPr/>
              </p14:nvContentPartPr>
              <p14:xfrm>
                <a:off x="4059900" y="4572780"/>
                <a:ext cx="14760" cy="972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3067C16-E6CB-F861-22FC-03ABBF30F9E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051260" y="4564140"/>
                  <a:ext cx="3240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210728F-CFC0-D535-7783-CE770DCE2F02}"/>
              </a:ext>
            </a:extLst>
          </p:cNvPr>
          <p:cNvGrpSpPr/>
          <p:nvPr/>
        </p:nvGrpSpPr>
        <p:grpSpPr>
          <a:xfrm>
            <a:off x="4564980" y="1536180"/>
            <a:ext cx="22680" cy="621000"/>
            <a:chOff x="4564980" y="1536180"/>
            <a:chExt cx="22680" cy="62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F3F09E9-EAB6-82F1-0318-B806519CCDEA}"/>
                    </a:ext>
                  </a:extLst>
                </p14:cNvPr>
                <p14:cNvContentPartPr/>
                <p14:nvPr/>
              </p14:nvContentPartPr>
              <p14:xfrm>
                <a:off x="4564980" y="1536180"/>
                <a:ext cx="22680" cy="2595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F3F09E9-EAB6-82F1-0318-B806519CCDE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556340" y="1527180"/>
                  <a:ext cx="4032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6A1D7E5-DA49-65E1-B387-CB79B7AC75FF}"/>
                    </a:ext>
                  </a:extLst>
                </p14:cNvPr>
                <p14:cNvContentPartPr/>
                <p14:nvPr/>
              </p14:nvContentPartPr>
              <p14:xfrm>
                <a:off x="4576500" y="2007420"/>
                <a:ext cx="11160" cy="1497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6A1D7E5-DA49-65E1-B387-CB79B7AC75F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567860" y="1998420"/>
                  <a:ext cx="288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85546D5-3F10-B407-9276-891D516BE0B4}"/>
              </a:ext>
            </a:extLst>
          </p:cNvPr>
          <p:cNvGrpSpPr/>
          <p:nvPr/>
        </p:nvGrpSpPr>
        <p:grpSpPr>
          <a:xfrm>
            <a:off x="4590900" y="2492340"/>
            <a:ext cx="26640" cy="1259640"/>
            <a:chOff x="4590900" y="2492340"/>
            <a:chExt cx="26640" cy="125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8925587-9CC4-B412-7C1B-E1DCE18F9DF5}"/>
                    </a:ext>
                  </a:extLst>
                </p14:cNvPr>
                <p14:cNvContentPartPr/>
                <p14:nvPr/>
              </p14:nvContentPartPr>
              <p14:xfrm>
                <a:off x="4590900" y="2492340"/>
                <a:ext cx="18360" cy="5306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8925587-9CC4-B412-7C1B-E1DCE18F9DF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582260" y="2483700"/>
                  <a:ext cx="36000" cy="54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2C45929-27BC-4157-00EB-B38F22BA1CD8}"/>
                    </a:ext>
                  </a:extLst>
                </p14:cNvPr>
                <p14:cNvContentPartPr/>
                <p14:nvPr/>
              </p14:nvContentPartPr>
              <p14:xfrm>
                <a:off x="4605300" y="3286500"/>
                <a:ext cx="12240" cy="4654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2C45929-27BC-4157-00EB-B38F22BA1CD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596660" y="3277500"/>
                  <a:ext cx="29880" cy="48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F0923CB-0527-4B5F-0730-D546BC99FB16}"/>
              </a:ext>
            </a:extLst>
          </p:cNvPr>
          <p:cNvGrpSpPr/>
          <p:nvPr/>
        </p:nvGrpSpPr>
        <p:grpSpPr>
          <a:xfrm>
            <a:off x="4607100" y="4044300"/>
            <a:ext cx="45000" cy="749880"/>
            <a:chOff x="4607100" y="4044300"/>
            <a:chExt cx="45000" cy="74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8EF6633-A7DA-9601-D784-6C193CFF0E36}"/>
                    </a:ext>
                  </a:extLst>
                </p14:cNvPr>
                <p14:cNvContentPartPr/>
                <p14:nvPr/>
              </p14:nvContentPartPr>
              <p14:xfrm>
                <a:off x="4607100" y="4044300"/>
                <a:ext cx="3960" cy="226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8EF6633-A7DA-9601-D784-6C193CFF0E3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598460" y="4035660"/>
                  <a:ext cx="216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D22E26C-2119-1D66-4633-F1A2A285643D}"/>
                    </a:ext>
                  </a:extLst>
                </p14:cNvPr>
                <p14:cNvContentPartPr/>
                <p14:nvPr/>
              </p14:nvContentPartPr>
              <p14:xfrm>
                <a:off x="4622940" y="4303500"/>
                <a:ext cx="29160" cy="490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D22E26C-2119-1D66-4633-F1A2A285643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613940" y="4294860"/>
                  <a:ext cx="46800" cy="50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69222EE-007E-8E59-497C-0FEEE47FCD61}"/>
                  </a:ext>
                </a:extLst>
              </p14:cNvPr>
              <p14:cNvContentPartPr/>
              <p14:nvPr/>
            </p14:nvContentPartPr>
            <p14:xfrm>
              <a:off x="5065020" y="1497660"/>
              <a:ext cx="12960" cy="2008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69222EE-007E-8E59-497C-0FEEE47FCD61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056380" y="1488660"/>
                <a:ext cx="306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A1EE488A-78E9-0350-25EE-3C15F4B4FA4A}"/>
                  </a:ext>
                </a:extLst>
              </p14:cNvPr>
              <p14:cNvContentPartPr/>
              <p14:nvPr/>
            </p14:nvContentPartPr>
            <p14:xfrm>
              <a:off x="5059620" y="1998780"/>
              <a:ext cx="16560" cy="1728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A1EE488A-78E9-0350-25EE-3C15F4B4FA4A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050980" y="1990140"/>
                <a:ext cx="3420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F0A7AB9B-2967-AE6B-93C6-C0C55B8FB1D9}"/>
                  </a:ext>
                </a:extLst>
              </p14:cNvPr>
              <p14:cNvContentPartPr/>
              <p14:nvPr/>
            </p14:nvContentPartPr>
            <p14:xfrm>
              <a:off x="5066820" y="2508540"/>
              <a:ext cx="32760" cy="6048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F0A7AB9B-2967-AE6B-93C6-C0C55B8FB1D9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058180" y="2499900"/>
                <a:ext cx="50400" cy="62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ADDC2EE9-6D46-150D-ED5C-D67155895F94}"/>
                  </a:ext>
                </a:extLst>
              </p14:cNvPr>
              <p14:cNvContentPartPr/>
              <p14:nvPr/>
            </p14:nvContentPartPr>
            <p14:xfrm>
              <a:off x="5121180" y="3447420"/>
              <a:ext cx="25200" cy="58104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ADDC2EE9-6D46-150D-ED5C-D67155895F94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112180" y="3438420"/>
                <a:ext cx="42840" cy="59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F92BB23B-CD3B-6315-2CE3-067A90D63501}"/>
                  </a:ext>
                </a:extLst>
              </p14:cNvPr>
              <p14:cNvContentPartPr/>
              <p14:nvPr/>
            </p14:nvContentPartPr>
            <p14:xfrm>
              <a:off x="5140620" y="4534260"/>
              <a:ext cx="27720" cy="2563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F92BB23B-CD3B-6315-2CE3-067A90D63501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131620" y="4525620"/>
                <a:ext cx="4536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2436F01D-6BC5-F0C4-0231-ACC58824A5A7}"/>
                  </a:ext>
                </a:extLst>
              </p14:cNvPr>
              <p14:cNvContentPartPr/>
              <p14:nvPr/>
            </p14:nvContentPartPr>
            <p14:xfrm>
              <a:off x="5564700" y="1572180"/>
              <a:ext cx="9360" cy="2134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2436F01D-6BC5-F0C4-0231-ACC58824A5A7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555700" y="1563540"/>
                <a:ext cx="27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BABB53D4-6F6B-D368-9E6B-9319FB71EFEA}"/>
                  </a:ext>
                </a:extLst>
              </p14:cNvPr>
              <p14:cNvContentPartPr/>
              <p14:nvPr/>
            </p14:nvContentPartPr>
            <p14:xfrm>
              <a:off x="5570100" y="2171220"/>
              <a:ext cx="18360" cy="5824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BABB53D4-6F6B-D368-9E6B-9319FB71EFEA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561100" y="2162220"/>
                <a:ext cx="36000" cy="6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56D62820-B39B-E6B4-3856-AC5B17EE0DA9}"/>
                  </a:ext>
                </a:extLst>
              </p14:cNvPr>
              <p14:cNvContentPartPr/>
              <p14:nvPr/>
            </p14:nvContentPartPr>
            <p14:xfrm>
              <a:off x="5577300" y="3183540"/>
              <a:ext cx="59400" cy="5637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56D62820-B39B-E6B4-3856-AC5B17EE0DA9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568660" y="3174540"/>
                <a:ext cx="77040" cy="58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44270788-EDA6-A0B1-337E-87E41F1E76BB}"/>
                  </a:ext>
                </a:extLst>
              </p14:cNvPr>
              <p14:cNvContentPartPr/>
              <p14:nvPr/>
            </p14:nvContentPartPr>
            <p14:xfrm>
              <a:off x="5661540" y="4174620"/>
              <a:ext cx="2160" cy="914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44270788-EDA6-A0B1-337E-87E41F1E76BB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5652900" y="4165620"/>
                <a:ext cx="1980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200DB370-DC5D-8020-3D2B-C32D443D34BD}"/>
                  </a:ext>
                </a:extLst>
              </p14:cNvPr>
              <p14:cNvContentPartPr/>
              <p14:nvPr/>
            </p14:nvContentPartPr>
            <p14:xfrm>
              <a:off x="5683500" y="4639740"/>
              <a:ext cx="16200" cy="167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200DB370-DC5D-8020-3D2B-C32D443D34B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674500" y="4630740"/>
                <a:ext cx="3384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2B2C9A43-6878-0AC0-6F89-F46AB3B9B89F}"/>
                  </a:ext>
                </a:extLst>
              </p14:cNvPr>
              <p14:cNvContentPartPr/>
              <p14:nvPr/>
            </p14:nvContentPartPr>
            <p14:xfrm>
              <a:off x="6034140" y="2288580"/>
              <a:ext cx="46800" cy="8071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2B2C9A43-6878-0AC0-6F89-F46AB3B9B89F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025140" y="2279940"/>
                <a:ext cx="64440" cy="82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DF53CEC-63DC-098B-636F-4672DF444248}"/>
              </a:ext>
            </a:extLst>
          </p:cNvPr>
          <p:cNvGrpSpPr/>
          <p:nvPr/>
        </p:nvGrpSpPr>
        <p:grpSpPr>
          <a:xfrm>
            <a:off x="6087780" y="3484140"/>
            <a:ext cx="63000" cy="1337400"/>
            <a:chOff x="6087780" y="3484140"/>
            <a:chExt cx="63000" cy="133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09D848B-FCCC-7565-BED7-9AF0A0920C8A}"/>
                    </a:ext>
                  </a:extLst>
                </p14:cNvPr>
                <p14:cNvContentPartPr/>
                <p14:nvPr/>
              </p14:nvContentPartPr>
              <p14:xfrm>
                <a:off x="6087780" y="3484140"/>
                <a:ext cx="39960" cy="6638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09D848B-FCCC-7565-BED7-9AF0A0920C8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078780" y="3475140"/>
                  <a:ext cx="57600" cy="68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0603700-56E2-AE38-8A22-0FDCC4DC9649}"/>
                    </a:ext>
                  </a:extLst>
                </p14:cNvPr>
                <p14:cNvContentPartPr/>
                <p14:nvPr/>
              </p14:nvContentPartPr>
              <p14:xfrm>
                <a:off x="6105780" y="4357860"/>
                <a:ext cx="45000" cy="4636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0603700-56E2-AE38-8A22-0FDCC4DC964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096780" y="4348860"/>
                  <a:ext cx="62640" cy="48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FE1DE6F-11F4-50CB-5DE0-E2323A2B3975}"/>
              </a:ext>
            </a:extLst>
          </p:cNvPr>
          <p:cNvGrpSpPr/>
          <p:nvPr/>
        </p:nvGrpSpPr>
        <p:grpSpPr>
          <a:xfrm>
            <a:off x="6066540" y="347460"/>
            <a:ext cx="4351320" cy="1462680"/>
            <a:chOff x="6066540" y="347460"/>
            <a:chExt cx="4351320" cy="146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D50AAC5-0E0B-E7BB-2B71-3DE0437A21C8}"/>
                    </a:ext>
                  </a:extLst>
                </p14:cNvPr>
                <p14:cNvContentPartPr/>
                <p14:nvPr/>
              </p14:nvContentPartPr>
              <p14:xfrm>
                <a:off x="6066540" y="1531500"/>
                <a:ext cx="10440" cy="2786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D50AAC5-0E0B-E7BB-2B71-3DE0437A21C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057900" y="1522500"/>
                  <a:ext cx="280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FA7AF76-E93A-F06E-D06D-8630BB6B5118}"/>
                    </a:ext>
                  </a:extLst>
                </p14:cNvPr>
                <p14:cNvContentPartPr/>
                <p14:nvPr/>
              </p14:nvContentPartPr>
              <p14:xfrm>
                <a:off x="6152220" y="566700"/>
                <a:ext cx="1239840" cy="732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FA7AF76-E93A-F06E-D06D-8630BB6B511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143220" y="558060"/>
                  <a:ext cx="1257480" cy="74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4ED2275-6F56-8989-EFF8-028AB428060A}"/>
                    </a:ext>
                  </a:extLst>
                </p14:cNvPr>
                <p14:cNvContentPartPr/>
                <p14:nvPr/>
              </p14:nvContentPartPr>
              <p14:xfrm>
                <a:off x="6118740" y="986100"/>
                <a:ext cx="314640" cy="2829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4ED2275-6F56-8989-EFF8-028AB428060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110100" y="977460"/>
                  <a:ext cx="33228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8E48CCC6-FD51-14C3-1971-90A4352D2199}"/>
                    </a:ext>
                  </a:extLst>
                </p14:cNvPr>
                <p14:cNvContentPartPr/>
                <p14:nvPr/>
              </p14:nvContentPartPr>
              <p14:xfrm>
                <a:off x="7628580" y="360060"/>
                <a:ext cx="171360" cy="255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8E48CCC6-FD51-14C3-1971-90A4352D219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619580" y="351420"/>
                  <a:ext cx="1890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13250B5-661A-591F-F0E9-67464D267904}"/>
                    </a:ext>
                  </a:extLst>
                </p14:cNvPr>
                <p14:cNvContentPartPr/>
                <p14:nvPr/>
              </p14:nvContentPartPr>
              <p14:xfrm>
                <a:off x="7763940" y="449340"/>
                <a:ext cx="16200" cy="2419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13250B5-661A-591F-F0E9-67464D26790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754940" y="440340"/>
                  <a:ext cx="338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27EE7BB-A394-FE9C-55D2-1DB3EADB303E}"/>
                    </a:ext>
                  </a:extLst>
                </p14:cNvPr>
                <p14:cNvContentPartPr/>
                <p14:nvPr/>
              </p14:nvContentPartPr>
              <p14:xfrm>
                <a:off x="7550100" y="609180"/>
                <a:ext cx="586440" cy="137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27EE7BB-A394-FE9C-55D2-1DB3EADB303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41460" y="600540"/>
                  <a:ext cx="6040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002B87ED-4E2B-126F-77A7-D92703710C57}"/>
                    </a:ext>
                  </a:extLst>
                </p14:cNvPr>
                <p14:cNvContentPartPr/>
                <p14:nvPr/>
              </p14:nvContentPartPr>
              <p14:xfrm>
                <a:off x="8215020" y="347460"/>
                <a:ext cx="34200" cy="3362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002B87ED-4E2B-126F-77A7-D92703710C5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206380" y="338820"/>
                  <a:ext cx="518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29BEEAD-8C87-D251-3BEB-0E21385E099F}"/>
                    </a:ext>
                  </a:extLst>
                </p14:cNvPr>
                <p14:cNvContentPartPr/>
                <p14:nvPr/>
              </p14:nvContentPartPr>
              <p14:xfrm>
                <a:off x="8128260" y="527460"/>
                <a:ext cx="1121760" cy="2235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29BEEAD-8C87-D251-3BEB-0E21385E099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119620" y="518460"/>
                  <a:ext cx="11394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7DE2F2B-4D24-BBAE-87D7-A08FEDC58355}"/>
                    </a:ext>
                  </a:extLst>
                </p14:cNvPr>
                <p14:cNvContentPartPr/>
                <p14:nvPr/>
              </p14:nvContentPartPr>
              <p14:xfrm>
                <a:off x="9320580" y="405420"/>
                <a:ext cx="347040" cy="311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7DE2F2B-4D24-BBAE-87D7-A08FEDC5835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311580" y="396780"/>
                  <a:ext cx="36468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F80E0B3-376B-95BA-5D19-3C6F9986B9B1}"/>
                    </a:ext>
                  </a:extLst>
                </p14:cNvPr>
                <p14:cNvContentPartPr/>
                <p14:nvPr/>
              </p14:nvContentPartPr>
              <p14:xfrm>
                <a:off x="9670860" y="369780"/>
                <a:ext cx="45000" cy="1371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F80E0B3-376B-95BA-5D19-3C6F9986B9B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662220" y="360780"/>
                  <a:ext cx="626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8FC5240-9ACC-432E-FE6D-D355DA963090}"/>
                    </a:ext>
                  </a:extLst>
                </p14:cNvPr>
                <p14:cNvContentPartPr/>
                <p14:nvPr/>
              </p14:nvContentPartPr>
              <p14:xfrm>
                <a:off x="9791820" y="359340"/>
                <a:ext cx="626040" cy="383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8FC5240-9ACC-432E-FE6D-D355DA96309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782820" y="350700"/>
                  <a:ext cx="6436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1497596-9D7C-4277-CD72-C001AF8E9F21}"/>
                    </a:ext>
                  </a:extLst>
                </p14:cNvPr>
                <p14:cNvContentPartPr/>
                <p14:nvPr/>
              </p14:nvContentPartPr>
              <p14:xfrm>
                <a:off x="9924660" y="361140"/>
                <a:ext cx="299880" cy="146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1497596-9D7C-4277-CD72-C001AF8E9F2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915660" y="352500"/>
                  <a:ext cx="3175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FAC6E0E-E835-20BF-6706-14C8B909D2E7}"/>
                    </a:ext>
                  </a:extLst>
                </p14:cNvPr>
                <p14:cNvContentPartPr/>
                <p14:nvPr/>
              </p14:nvContentPartPr>
              <p14:xfrm>
                <a:off x="7617060" y="1017420"/>
                <a:ext cx="334080" cy="450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FAC6E0E-E835-20BF-6706-14C8B909D2E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608420" y="1008780"/>
                  <a:ext cx="35172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96FE595-862A-8C21-7526-85CCA26AE368}"/>
                    </a:ext>
                  </a:extLst>
                </p14:cNvPr>
                <p14:cNvContentPartPr/>
                <p14:nvPr/>
              </p14:nvContentPartPr>
              <p14:xfrm>
                <a:off x="8003700" y="1079700"/>
                <a:ext cx="411840" cy="315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96FE595-862A-8C21-7526-85CCA26AE36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994700" y="1071060"/>
                  <a:ext cx="4294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C4B47F9-C812-61C6-AEE0-E737DF5FDFCA}"/>
                    </a:ext>
                  </a:extLst>
                </p14:cNvPr>
                <p14:cNvContentPartPr/>
                <p14:nvPr/>
              </p14:nvContentPartPr>
              <p14:xfrm>
                <a:off x="8322300" y="1093380"/>
                <a:ext cx="43200" cy="147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C4B47F9-C812-61C6-AEE0-E737DF5FDFC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313660" y="1084380"/>
                  <a:ext cx="608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2BDAA1C-981C-F232-2C3C-8A1428A62493}"/>
                    </a:ext>
                  </a:extLst>
                </p14:cNvPr>
                <p14:cNvContentPartPr/>
                <p14:nvPr/>
              </p14:nvContentPartPr>
              <p14:xfrm>
                <a:off x="8481420" y="1171500"/>
                <a:ext cx="167400" cy="3430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2BDAA1C-981C-F232-2C3C-8A1428A6249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472780" y="1162860"/>
                  <a:ext cx="18504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4CCF8E6-C6DF-3578-A696-DF78E4A675C7}"/>
                    </a:ext>
                  </a:extLst>
                </p14:cNvPr>
                <p14:cNvContentPartPr/>
                <p14:nvPr/>
              </p14:nvContentPartPr>
              <p14:xfrm>
                <a:off x="8806500" y="1157100"/>
                <a:ext cx="127080" cy="2188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4CCF8E6-C6DF-3578-A696-DF78E4A675C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797500" y="1148460"/>
                  <a:ext cx="1447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AE9733A-DBBA-E022-77D5-39A9864984AE}"/>
                    </a:ext>
                  </a:extLst>
                </p14:cNvPr>
                <p14:cNvContentPartPr/>
                <p14:nvPr/>
              </p14:nvContentPartPr>
              <p14:xfrm>
                <a:off x="9158580" y="957300"/>
                <a:ext cx="187560" cy="500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AE9733A-DBBA-E022-77D5-39A9864984A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149940" y="948660"/>
                  <a:ext cx="205200" cy="517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28517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467</Words>
  <Application>Microsoft Office PowerPoint</Application>
  <PresentationFormat>Widescreen</PresentationFormat>
  <Paragraphs>50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Trebuchet MS</vt:lpstr>
      <vt:lpstr>Office Theme</vt:lpstr>
      <vt:lpstr>Straw Man BMS for MuonE</vt:lpstr>
      <vt:lpstr>PowerPoint Presentation</vt:lpstr>
      <vt:lpstr>PowerPoint Presentation</vt:lpstr>
      <vt:lpstr>PowerPoint Presentation</vt:lpstr>
      <vt:lpstr>Possible Si Upgrade </vt:lpstr>
      <vt:lpstr>SALT  Chip</vt:lpstr>
      <vt:lpstr>SALT</vt:lpstr>
      <vt:lpstr>SALT – uses MiniDAQ (Lpool experts)</vt:lpstr>
      <vt:lpstr>PowerPoint Presentation</vt:lpstr>
      <vt:lpstr>X/Y strut</vt:lpstr>
      <vt:lpstr>PowerPoint Presentation</vt:lpstr>
      <vt:lpstr>PowerPoint Presentation</vt:lpstr>
      <vt:lpstr>PowerPoint Presentation</vt:lpstr>
      <vt:lpstr>Layout and a few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Straw Man MuonE</dc:title>
  <dc:creator>Themis Bowcock</dc:creator>
  <cp:lastModifiedBy>Themis Bowcock</cp:lastModifiedBy>
  <cp:revision>8</cp:revision>
  <dcterms:created xsi:type="dcterms:W3CDTF">2022-10-17T11:48:34Z</dcterms:created>
  <dcterms:modified xsi:type="dcterms:W3CDTF">2022-11-08T12:04:40Z</dcterms:modified>
</cp:coreProperties>
</file>