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9" r:id="rId4"/>
    <p:sldId id="311" r:id="rId5"/>
    <p:sldId id="310" r:id="rId6"/>
    <p:sldId id="308" r:id="rId7"/>
    <p:sldId id="31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3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07F1A-47F5-5C8B-9C1D-F4BEB34C3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339A8-73F8-7089-DDEB-DCE8D466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82711-4EF7-3E57-03AE-0E7102BB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F15DB-80A6-A528-3B56-1CD333F30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3D61-6D2A-3D40-F2FC-99B6D7F1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5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92E4-8EDF-FF00-7DE7-207BA1CEF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FA49D-182A-716A-44E4-C3A7C7AA6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69F71-99AB-2414-5010-44CC6F44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57E12-9295-E320-A12B-9A2CE528D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33ED0-F4C3-B49A-83F5-F5442E28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29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B08CC9-3A84-FC46-0980-5E2FEA152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F15B0-E0F4-C2B1-2364-2A40CB245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A3584-BB57-066A-0570-63ADA810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6BAA5-8478-5A47-DDAC-3F80ED2C9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D11D8-C701-220C-EE39-683461D80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731B6-69F1-B955-9445-CC2C46FC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426E3-C745-6383-C3C8-DFD536D97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6B1D3-2DED-D4B8-C6E2-AC015B3C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2E4D7-0BFE-987D-3C0D-3AEEEE81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105AA-8E7B-E24A-1060-EED8166D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29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D1A6-4DFB-CC30-1286-D71734CD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71EB2-817C-E507-268D-0BF8031AF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BB461-8F55-C0C4-6479-8822EDC5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EA178-4F90-16B0-1E64-EEA76490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728BB-A00C-D6E0-DC0E-73D46D69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4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9F88-3DC1-5C76-354C-6435B56A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B796D-8CEF-FD8D-01A7-49EE5F58E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0170-D93B-9714-1D5C-00F66EA0C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861C8-DC7B-30D5-73AE-46F81CEEE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11C8B-4261-1352-9D31-C120C85D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B17C6-934A-3B18-0986-9F8DBAFA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21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B931-2F43-87CA-B262-A7A1AF54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C78A4-10EC-6C04-AB97-14D2C6C40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D2AA0-F4B5-F55A-3BF9-6FA4E12A4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664CBE-105C-A59C-8EA2-C1C5C23AC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35924-8898-8C1F-81E2-7CE49658C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512A10-EA30-2907-2C34-F8EE27DC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D4348-BE2F-D68C-8433-103EFAA6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7333D0-3440-FBEF-B90F-5211D469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1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758D-6EAD-2243-8A63-5E4A36F4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E7FD48-9730-97A2-818D-7E2F31AF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01AA3-77A4-2763-42F3-4BBAA2070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E7B8B-FA44-9926-8600-782F92D3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4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87D1C5-0432-B354-F7F7-9218DC8B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7D1D3-243D-F8CA-C718-79F99CED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91F83-0CF6-F7B6-7538-D611DC45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3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C9B7C-7585-4B3A-30DD-03E80DBD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7D37A-500D-5990-1822-9E029FFD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A7CB3-6C43-BB5F-18BD-EF213FE54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09E95-3FDE-D64B-C63F-27CCAFBD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38985-9F93-9656-73C9-3F4BDA8B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03D4F-9B28-7BB9-4FF0-44D35465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44E5-52D7-E824-BE5E-8DF1FC0D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6BC75-5BCD-1C67-D256-1E62BE76E2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993B0-AF23-2542-500C-70F14A5F6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90C7A-9ACC-651B-3C5B-DEBA36C3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736EC-16C5-5291-A78C-F4A472C3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FB261-369C-1035-82B5-1C89F831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07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0D5A9D-5395-295A-E411-A7FC361C8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89B53-9813-8F39-25E9-8173450FE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E3DB9-3E63-CBBE-9C4D-89A6B05BF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3C7CB-A46F-4999-8241-775BC60C80B5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42073-37E4-9C0B-1989-0268F5FA6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08A18-4862-FE0C-0E76-72070D432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93F4F-1DD0-450F-912C-83A8235C0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3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6237C58C-9C9D-A0E1-5B59-9E07D3D22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4" b="667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BBB6B-7B2F-8443-7505-406014F2B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587" y="292573"/>
            <a:ext cx="10058400" cy="8535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GB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Klein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4E63B-4B26-1806-2959-E8982CF2E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587" y="1146126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years in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28915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CC draft">
            <a:hlinkClick r:id="" action="ppaction://media"/>
            <a:extLst>
              <a:ext uri="{FF2B5EF4-FFF2-40B4-BE49-F238E27FC236}">
                <a16:creationId xmlns:a16="http://schemas.microsoft.com/office/drawing/2014/main" id="{421719A3-98B1-381F-ADC0-ED179EAA02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22" end="3705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2"/>
            <a:ext cx="12192000" cy="68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9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3F4DB0F8-ED78-357A-8D57-B6BD466BE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4" b="16992"/>
          <a:stretch/>
        </p:blipFill>
        <p:spPr bwMode="auto">
          <a:xfrm>
            <a:off x="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E438E-1AF8-461F-92A8-202507320B89}"/>
              </a:ext>
            </a:extLst>
          </p:cNvPr>
          <p:cNvSpPr txBox="1"/>
          <p:nvPr/>
        </p:nvSpPr>
        <p:spPr>
          <a:xfrm>
            <a:off x="0" y="5165551"/>
            <a:ext cx="10520578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charset="0"/>
              </a:rPr>
              <a:t>	Dubna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8CB7-75D4-4060-BA21-B041D3D974E1}"/>
              </a:ext>
            </a:extLst>
          </p:cNvPr>
          <p:cNvSpPr txBox="1"/>
          <p:nvPr/>
        </p:nvSpPr>
        <p:spPr>
          <a:xfrm>
            <a:off x="0" y="6033848"/>
            <a:ext cx="10520578" cy="58477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charset="0"/>
              </a:rPr>
              <a:t>	Leading experiments around the world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H1 experiment at HERA">
            <a:extLst>
              <a:ext uri="{FF2B5EF4-FFF2-40B4-BE49-F238E27FC236}">
                <a16:creationId xmlns:a16="http://schemas.microsoft.com/office/drawing/2014/main" id="{690B23D5-EB4C-35C0-A8CD-08480A854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5"/>
          <a:stretch/>
        </p:blipFill>
        <p:spPr bwMode="auto">
          <a:xfrm>
            <a:off x="0" y="172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E438E-1AF8-461F-92A8-202507320B89}"/>
              </a:ext>
            </a:extLst>
          </p:cNvPr>
          <p:cNvSpPr txBox="1"/>
          <p:nvPr/>
        </p:nvSpPr>
        <p:spPr>
          <a:xfrm>
            <a:off x="0" y="5165551"/>
            <a:ext cx="10520578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charset="0"/>
              </a:rPr>
              <a:t>	DESY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8CB7-75D4-4060-BA21-B041D3D974E1}"/>
              </a:ext>
            </a:extLst>
          </p:cNvPr>
          <p:cNvSpPr txBox="1"/>
          <p:nvPr/>
        </p:nvSpPr>
        <p:spPr>
          <a:xfrm>
            <a:off x="0" y="6033848"/>
            <a:ext cx="10520578" cy="58477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charset="0"/>
              </a:rPr>
              <a:t>	Head of H1 Experiment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7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 b="7011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E438E-1AF8-461F-92A8-202507320B89}"/>
              </a:ext>
            </a:extLst>
          </p:cNvPr>
          <p:cNvSpPr txBox="1"/>
          <p:nvPr/>
        </p:nvSpPr>
        <p:spPr>
          <a:xfrm>
            <a:off x="0" y="5165551"/>
            <a:ext cx="10520578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charset="0"/>
              </a:rPr>
              <a:t>	ATLAS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8CB7-75D4-4060-BA21-B041D3D974E1}"/>
              </a:ext>
            </a:extLst>
          </p:cNvPr>
          <p:cNvSpPr txBox="1"/>
          <p:nvPr/>
        </p:nvSpPr>
        <p:spPr>
          <a:xfrm>
            <a:off x="0" y="6033848"/>
            <a:ext cx="10520578" cy="58477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charset="0"/>
              </a:rPr>
              <a:t>	Physics leadership and CB chair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9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F95B4E-9622-D841-AF21-17339D1E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0" y="-2108200"/>
            <a:ext cx="14782800" cy="98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E438E-1AF8-461F-92A8-202507320B89}"/>
              </a:ext>
            </a:extLst>
          </p:cNvPr>
          <p:cNvSpPr txBox="1"/>
          <p:nvPr/>
        </p:nvSpPr>
        <p:spPr>
          <a:xfrm>
            <a:off x="0" y="5165551"/>
            <a:ext cx="10520578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charset="0"/>
              </a:rPr>
              <a:t>	Department of Physics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8CB7-75D4-4060-BA21-B041D3D974E1}"/>
              </a:ext>
            </a:extLst>
          </p:cNvPr>
          <p:cNvSpPr txBox="1"/>
          <p:nvPr/>
        </p:nvSpPr>
        <p:spPr>
          <a:xfrm>
            <a:off x="0" y="6033848"/>
            <a:ext cx="10520578" cy="58477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charset="0"/>
              </a:rPr>
              <a:t>	Research, teaching, mentoring…and more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15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1" name="Rectangle 3097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0" name="Freeform: Shape 3099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person, person, posing, suit&#10;&#10;Description automatically generated">
            <a:extLst>
              <a:ext uri="{FF2B5EF4-FFF2-40B4-BE49-F238E27FC236}">
                <a16:creationId xmlns:a16="http://schemas.microsoft.com/office/drawing/2014/main" id="{1F66B582-C2D2-8C1C-1B6A-A680F3CE6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r="5359" b="-1"/>
          <a:stretch/>
        </p:blipFill>
        <p:spPr>
          <a:xfrm>
            <a:off x="3121955" y="10"/>
            <a:ext cx="9070044" cy="6857990"/>
          </a:xfrm>
          <a:custGeom>
            <a:avLst/>
            <a:gdLst/>
            <a:ahLst/>
            <a:cxnLst/>
            <a:rect l="l" t="t" r="r" b="b"/>
            <a:pathLst>
              <a:path w="9070044" h="6858000">
                <a:moveTo>
                  <a:pt x="1619628" y="0"/>
                </a:moveTo>
                <a:lnTo>
                  <a:pt x="4520115" y="0"/>
                </a:lnTo>
                <a:lnTo>
                  <a:pt x="6067239" y="0"/>
                </a:lnTo>
                <a:lnTo>
                  <a:pt x="6179699" y="0"/>
                </a:lnTo>
                <a:lnTo>
                  <a:pt x="8129366" y="0"/>
                </a:lnTo>
                <a:lnTo>
                  <a:pt x="9070044" y="0"/>
                </a:lnTo>
                <a:lnTo>
                  <a:pt x="9070044" y="6858000"/>
                </a:lnTo>
                <a:lnTo>
                  <a:pt x="8129366" y="6858000"/>
                </a:lnTo>
                <a:lnTo>
                  <a:pt x="6179699" y="6858000"/>
                </a:lnTo>
                <a:lnTo>
                  <a:pt x="6067239" y="6858000"/>
                </a:lnTo>
                <a:lnTo>
                  <a:pt x="4520115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</p:spPr>
      </p:pic>
      <p:sp>
        <p:nvSpPr>
          <p:cNvPr id="3102" name="Freeform: Shape 3101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06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Widescreen</PresentationFormat>
  <Paragraphs>10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Tahoma</vt:lpstr>
      <vt:lpstr>Office Theme</vt:lpstr>
      <vt:lpstr>Max Klein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 Klein</dc:title>
  <dc:creator>Welsch, Carsten</dc:creator>
  <cp:lastModifiedBy>Welsch, Carsten</cp:lastModifiedBy>
  <cp:revision>5</cp:revision>
  <dcterms:created xsi:type="dcterms:W3CDTF">2022-12-08T14:32:52Z</dcterms:created>
  <dcterms:modified xsi:type="dcterms:W3CDTF">2022-12-11T18:04:53Z</dcterms:modified>
</cp:coreProperties>
</file>