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1" r:id="rId5"/>
    <p:sldMasterId id="2147483666" r:id="rId6"/>
  </p:sldMasterIdLst>
  <p:notesMasterIdLst>
    <p:notesMasterId r:id="rId18"/>
  </p:notesMasterIdLst>
  <p:handoutMasterIdLst>
    <p:handoutMasterId r:id="rId19"/>
  </p:handoutMasterIdLst>
  <p:sldIdLst>
    <p:sldId id="467" r:id="rId7"/>
    <p:sldId id="483" r:id="rId8"/>
    <p:sldId id="484" r:id="rId9"/>
    <p:sldId id="487" r:id="rId10"/>
    <p:sldId id="488" r:id="rId11"/>
    <p:sldId id="486" r:id="rId12"/>
    <p:sldId id="492" r:id="rId13"/>
    <p:sldId id="489" r:id="rId14"/>
    <p:sldId id="490" r:id="rId15"/>
    <p:sldId id="491" r:id="rId16"/>
    <p:sldId id="493" r:id="rId1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FFFF66"/>
    <a:srgbClr val="FF3300"/>
    <a:srgbClr val="FFFFCC"/>
    <a:srgbClr val="FFFFFF"/>
    <a:srgbClr val="CCFFCC"/>
    <a:srgbClr val="CC00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D7A4A-F6C2-4CDA-9A2D-0560666EC588}" v="808" dt="2022-12-09T11:15:43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42" autoAdjust="0"/>
    <p:restoredTop sz="92431" autoAdjust="0"/>
  </p:normalViewPr>
  <p:slideViewPr>
    <p:cSldViewPr>
      <p:cViewPr varScale="1">
        <p:scale>
          <a:sx n="55" d="100"/>
          <a:sy n="55" d="100"/>
        </p:scale>
        <p:origin x="6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2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20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nton, John (Cockcroft Inst,DL,-)" userId="68875a2a-d9c4-4988-b0fc-404e00d7e75b" providerId="ADAL" clId="{3C8D7A4A-F6C2-4CDA-9A2D-0560666EC588}"/>
    <pc:docChg chg="undo custSel addSld delSld modSld addMainMaster modMainMaster">
      <pc:chgData name="Dainton, John (Cockcroft Inst,DL,-)" userId="68875a2a-d9c4-4988-b0fc-404e00d7e75b" providerId="ADAL" clId="{3C8D7A4A-F6C2-4CDA-9A2D-0560666EC588}" dt="2022-12-09T11:17:31.461" v="2961" actId="1038"/>
      <pc:docMkLst>
        <pc:docMk/>
      </pc:docMkLst>
      <pc:sldChg chg="del">
        <pc:chgData name="Dainton, John (Cockcroft Inst,DL,-)" userId="68875a2a-d9c4-4988-b0fc-404e00d7e75b" providerId="ADAL" clId="{3C8D7A4A-F6C2-4CDA-9A2D-0560666EC588}" dt="2022-12-08T08:09:37.707" v="23" actId="47"/>
        <pc:sldMkLst>
          <pc:docMk/>
          <pc:sldMk cId="0" sldId="263"/>
        </pc:sldMkLst>
      </pc:sldChg>
      <pc:sldChg chg="addSp delSp modSp mod">
        <pc:chgData name="Dainton, John (Cockcroft Inst,DL,-)" userId="68875a2a-d9c4-4988-b0fc-404e00d7e75b" providerId="ADAL" clId="{3C8D7A4A-F6C2-4CDA-9A2D-0560666EC588}" dt="2022-12-09T11:00:07.039" v="2870" actId="1035"/>
        <pc:sldMkLst>
          <pc:docMk/>
          <pc:sldMk cId="994123988" sldId="467"/>
        </pc:sldMkLst>
        <pc:spChg chg="del">
          <ac:chgData name="Dainton, John (Cockcroft Inst,DL,-)" userId="68875a2a-d9c4-4988-b0fc-404e00d7e75b" providerId="ADAL" clId="{3C8D7A4A-F6C2-4CDA-9A2D-0560666EC588}" dt="2022-12-08T08:09:43.557" v="24" actId="478"/>
          <ac:spMkLst>
            <pc:docMk/>
            <pc:sldMk cId="994123988" sldId="467"/>
            <ac:spMk id="2" creationId="{00000000-0000-0000-0000-000000000000}"/>
          </ac:spMkLst>
        </pc:spChg>
        <pc:spChg chg="add mod">
          <ac:chgData name="Dainton, John (Cockcroft Inst,DL,-)" userId="68875a2a-d9c4-4988-b0fc-404e00d7e75b" providerId="ADAL" clId="{3C8D7A4A-F6C2-4CDA-9A2D-0560666EC588}" dt="2022-12-09T10:59:07.242" v="2864" actId="20577"/>
          <ac:spMkLst>
            <pc:docMk/>
            <pc:sldMk cId="994123988" sldId="467"/>
            <ac:spMk id="10" creationId="{2268A02B-A49D-4F14-B823-B2C321495FD7}"/>
          </ac:spMkLst>
        </pc:spChg>
        <pc:spChg chg="add mod">
          <ac:chgData name="Dainton, John (Cockcroft Inst,DL,-)" userId="68875a2a-d9c4-4988-b0fc-404e00d7e75b" providerId="ADAL" clId="{3C8D7A4A-F6C2-4CDA-9A2D-0560666EC588}" dt="2022-12-09T10:59:35.624" v="2868" actId="1035"/>
          <ac:spMkLst>
            <pc:docMk/>
            <pc:sldMk cId="994123988" sldId="467"/>
            <ac:spMk id="11" creationId="{C8FC39D8-F5E3-4975-814A-278A62A70EFB}"/>
          </ac:spMkLst>
        </pc:spChg>
        <pc:spChg chg="add mod">
          <ac:chgData name="Dainton, John (Cockcroft Inst,DL,-)" userId="68875a2a-d9c4-4988-b0fc-404e00d7e75b" providerId="ADAL" clId="{3C8D7A4A-F6C2-4CDA-9A2D-0560666EC588}" dt="2022-12-09T11:00:07.039" v="2870" actId="1035"/>
          <ac:spMkLst>
            <pc:docMk/>
            <pc:sldMk cId="994123988" sldId="467"/>
            <ac:spMk id="14" creationId="{1E99B664-6B39-44CD-93C3-0570BA51C97C}"/>
          </ac:spMkLst>
        </pc:spChg>
        <pc:spChg chg="add mod">
          <ac:chgData name="Dainton, John (Cockcroft Inst,DL,-)" userId="68875a2a-d9c4-4988-b0fc-404e00d7e75b" providerId="ADAL" clId="{3C8D7A4A-F6C2-4CDA-9A2D-0560666EC588}" dt="2022-12-09T11:00:07.039" v="2870" actId="1035"/>
          <ac:spMkLst>
            <pc:docMk/>
            <pc:sldMk cId="994123988" sldId="467"/>
            <ac:spMk id="15" creationId="{4530C785-E4C3-40DE-9F9C-8F999E8CD8F9}"/>
          </ac:spMkLst>
        </pc:spChg>
        <pc:picChg chg="add mod">
          <ac:chgData name="Dainton, John (Cockcroft Inst,DL,-)" userId="68875a2a-d9c4-4988-b0fc-404e00d7e75b" providerId="ADAL" clId="{3C8D7A4A-F6C2-4CDA-9A2D-0560666EC588}" dt="2022-12-08T08:54:10.485" v="415" actId="1038"/>
          <ac:picMkLst>
            <pc:docMk/>
            <pc:sldMk cId="994123988" sldId="467"/>
            <ac:picMk id="7" creationId="{0F6F3B4C-7159-43E6-B9A6-80491A8BB993}"/>
          </ac:picMkLst>
        </pc:picChg>
        <pc:picChg chg="del">
          <ac:chgData name="Dainton, John (Cockcroft Inst,DL,-)" userId="68875a2a-d9c4-4988-b0fc-404e00d7e75b" providerId="ADAL" clId="{3C8D7A4A-F6C2-4CDA-9A2D-0560666EC588}" dt="2022-12-08T08:09:06.274" v="20" actId="478"/>
          <ac:picMkLst>
            <pc:docMk/>
            <pc:sldMk cId="994123988" sldId="467"/>
            <ac:picMk id="8" creationId="{00000000-0000-0000-0000-000000000000}"/>
          </ac:picMkLst>
        </pc:picChg>
        <pc:picChg chg="add del mod">
          <ac:chgData name="Dainton, John (Cockcroft Inst,DL,-)" userId="68875a2a-d9c4-4988-b0fc-404e00d7e75b" providerId="ADAL" clId="{3C8D7A4A-F6C2-4CDA-9A2D-0560666EC588}" dt="2022-12-08T08:38:07.439" v="184" actId="478"/>
          <ac:picMkLst>
            <pc:docMk/>
            <pc:sldMk cId="994123988" sldId="467"/>
            <ac:picMk id="13" creationId="{F88900A1-DDE9-479F-89AA-51459DA044A8}"/>
          </ac:picMkLst>
        </pc:pic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757401278" sldId="469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783361684" sldId="470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971988732" sldId="471"/>
        </pc:sldMkLst>
      </pc:sldChg>
      <pc:sldChg chg="delSp add del mod">
        <pc:chgData name="Dainton, John (Cockcroft Inst,DL,-)" userId="68875a2a-d9c4-4988-b0fc-404e00d7e75b" providerId="ADAL" clId="{3C8D7A4A-F6C2-4CDA-9A2D-0560666EC588}" dt="2022-12-08T09:09:43.801" v="467" actId="47"/>
        <pc:sldMkLst>
          <pc:docMk/>
          <pc:sldMk cId="252672948" sldId="475"/>
        </pc:sldMkLst>
        <pc:spChg chg="del">
          <ac:chgData name="Dainton, John (Cockcroft Inst,DL,-)" userId="68875a2a-d9c4-4988-b0fc-404e00d7e75b" providerId="ADAL" clId="{3C8D7A4A-F6C2-4CDA-9A2D-0560666EC588}" dt="2022-12-08T09:03:57.421" v="448" actId="478"/>
          <ac:spMkLst>
            <pc:docMk/>
            <pc:sldMk cId="252672948" sldId="475"/>
            <ac:spMk id="61" creationId="{00000000-0000-0000-0000-000000000000}"/>
          </ac:spMkLst>
        </pc:sp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665497644" sldId="475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645535508" sldId="476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058453569" sldId="479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533317324" sldId="480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853727093" sldId="481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391837628" sldId="482"/>
        </pc:sldMkLst>
      </pc:sldChg>
      <pc:sldChg chg="addSp delSp modSp add mod">
        <pc:chgData name="Dainton, John (Cockcroft Inst,DL,-)" userId="68875a2a-d9c4-4988-b0fc-404e00d7e75b" providerId="ADAL" clId="{3C8D7A4A-F6C2-4CDA-9A2D-0560666EC588}" dt="2022-12-08T09:15:12.893" v="528"/>
        <pc:sldMkLst>
          <pc:docMk/>
          <pc:sldMk cId="611032229" sldId="483"/>
        </pc:sldMkLst>
        <pc:spChg chg="add del mod">
          <ac:chgData name="Dainton, John (Cockcroft Inst,DL,-)" userId="68875a2a-d9c4-4988-b0fc-404e00d7e75b" providerId="ADAL" clId="{3C8D7A4A-F6C2-4CDA-9A2D-0560666EC588}" dt="2022-12-08T09:15:09.795" v="527" actId="478"/>
          <ac:spMkLst>
            <pc:docMk/>
            <pc:sldMk cId="611032229" sldId="483"/>
            <ac:spMk id="3" creationId="{B9FFE08A-0024-4D3F-8E69-BD55488D8945}"/>
          </ac:spMkLst>
        </pc:spChg>
        <pc:spChg chg="del mod">
          <ac:chgData name="Dainton, John (Cockcroft Inst,DL,-)" userId="68875a2a-d9c4-4988-b0fc-404e00d7e75b" providerId="ADAL" clId="{3C8D7A4A-F6C2-4CDA-9A2D-0560666EC588}" dt="2022-12-08T08:41:53.641" v="203" actId="478"/>
          <ac:spMkLst>
            <pc:docMk/>
            <pc:sldMk cId="611032229" sldId="483"/>
            <ac:spMk id="8" creationId="{00000000-0000-0000-0000-000000000000}"/>
          </ac:spMkLst>
        </pc:spChg>
        <pc:spChg chg="del mod">
          <ac:chgData name="Dainton, John (Cockcroft Inst,DL,-)" userId="68875a2a-d9c4-4988-b0fc-404e00d7e75b" providerId="ADAL" clId="{3C8D7A4A-F6C2-4CDA-9A2D-0560666EC588}" dt="2022-12-08T09:15:04.279" v="526" actId="478"/>
          <ac:spMkLst>
            <pc:docMk/>
            <pc:sldMk cId="611032229" sldId="483"/>
            <ac:spMk id="9" creationId="{00000000-0000-0000-0000-000000000000}"/>
          </ac:spMkLst>
        </pc:spChg>
        <pc:spChg chg="add mod">
          <ac:chgData name="Dainton, John (Cockcroft Inst,DL,-)" userId="68875a2a-d9c4-4988-b0fc-404e00d7e75b" providerId="ADAL" clId="{3C8D7A4A-F6C2-4CDA-9A2D-0560666EC588}" dt="2022-12-08T09:15:12.893" v="528"/>
          <ac:spMkLst>
            <pc:docMk/>
            <pc:sldMk cId="611032229" sldId="483"/>
            <ac:spMk id="149" creationId="{4BA3CAEC-0217-42A9-AB34-5A20E90EAF66}"/>
          </ac:spMkLst>
        </pc:sp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074591808" sldId="483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407782678" sldId="484"/>
        </pc:sldMkLst>
      </pc:sldChg>
      <pc:sldChg chg="addSp delSp modSp new mod">
        <pc:chgData name="Dainton, John (Cockcroft Inst,DL,-)" userId="68875a2a-d9c4-4988-b0fc-404e00d7e75b" providerId="ADAL" clId="{3C8D7A4A-F6C2-4CDA-9A2D-0560666EC588}" dt="2022-12-09T11:01:47.259" v="2871" actId="20577"/>
        <pc:sldMkLst>
          <pc:docMk/>
          <pc:sldMk cId="2644703721" sldId="484"/>
        </pc:sldMkLst>
        <pc:spChg chg="add mod">
          <ac:chgData name="Dainton, John (Cockcroft Inst,DL,-)" userId="68875a2a-d9c4-4988-b0fc-404e00d7e75b" providerId="ADAL" clId="{3C8D7A4A-F6C2-4CDA-9A2D-0560666EC588}" dt="2022-12-08T09:05:10.331" v="450"/>
          <ac:spMkLst>
            <pc:docMk/>
            <pc:sldMk cId="2644703721" sldId="484"/>
            <ac:spMk id="2" creationId="{A3735E7D-0BA8-4865-92C9-6638D9E32B15}"/>
          </ac:spMkLst>
        </pc:spChg>
        <pc:spChg chg="add mod">
          <ac:chgData name="Dainton, John (Cockcroft Inst,DL,-)" userId="68875a2a-d9c4-4988-b0fc-404e00d7e75b" providerId="ADAL" clId="{3C8D7A4A-F6C2-4CDA-9A2D-0560666EC588}" dt="2022-12-08T09:05:10.331" v="450"/>
          <ac:spMkLst>
            <pc:docMk/>
            <pc:sldMk cId="2644703721" sldId="484"/>
            <ac:spMk id="4" creationId="{02FC7900-81A1-4932-9DF7-B984B8C78A7B}"/>
          </ac:spMkLst>
        </pc:spChg>
        <pc:spChg chg="add mod">
          <ac:chgData name="Dainton, John (Cockcroft Inst,DL,-)" userId="68875a2a-d9c4-4988-b0fc-404e00d7e75b" providerId="ADAL" clId="{3C8D7A4A-F6C2-4CDA-9A2D-0560666EC588}" dt="2022-12-09T11:01:47.259" v="2871" actId="20577"/>
          <ac:spMkLst>
            <pc:docMk/>
            <pc:sldMk cId="2644703721" sldId="484"/>
            <ac:spMk id="5" creationId="{7224AFC5-4B34-4A5F-95E7-97D2AA24980E}"/>
          </ac:spMkLst>
        </pc:spChg>
        <pc:spChg chg="add mod">
          <ac:chgData name="Dainton, John (Cockcroft Inst,DL,-)" userId="68875a2a-d9c4-4988-b0fc-404e00d7e75b" providerId="ADAL" clId="{3C8D7A4A-F6C2-4CDA-9A2D-0560666EC588}" dt="2022-12-08T09:05:10.331" v="450"/>
          <ac:spMkLst>
            <pc:docMk/>
            <pc:sldMk cId="2644703721" sldId="484"/>
            <ac:spMk id="7" creationId="{FC5723EE-231D-47F8-82AC-570C9941ABE9}"/>
          </ac:spMkLst>
        </pc:spChg>
        <pc:spChg chg="add del mod">
          <ac:chgData name="Dainton, John (Cockcroft Inst,DL,-)" userId="68875a2a-d9c4-4988-b0fc-404e00d7e75b" providerId="ADAL" clId="{3C8D7A4A-F6C2-4CDA-9A2D-0560666EC588}" dt="2022-12-08T09:05:34.388" v="452"/>
          <ac:spMkLst>
            <pc:docMk/>
            <pc:sldMk cId="2644703721" sldId="484"/>
            <ac:spMk id="11" creationId="{3668D319-3DF3-4D3B-B2D7-E44024618907}"/>
          </ac:spMkLst>
        </pc:spChg>
        <pc:spChg chg="add del mod">
          <ac:chgData name="Dainton, John (Cockcroft Inst,DL,-)" userId="68875a2a-d9c4-4988-b0fc-404e00d7e75b" providerId="ADAL" clId="{3C8D7A4A-F6C2-4CDA-9A2D-0560666EC588}" dt="2022-12-08T09:07:40.699" v="459" actId="478"/>
          <ac:spMkLst>
            <pc:docMk/>
            <pc:sldMk cId="2644703721" sldId="484"/>
            <ac:spMk id="12" creationId="{6F4087CD-FEB9-4B1F-AC3B-237BEE733E00}"/>
          </ac:spMkLst>
        </pc:spChg>
        <pc:spChg chg="add mod">
          <ac:chgData name="Dainton, John (Cockcroft Inst,DL,-)" userId="68875a2a-d9c4-4988-b0fc-404e00d7e75b" providerId="ADAL" clId="{3C8D7A4A-F6C2-4CDA-9A2D-0560666EC588}" dt="2022-12-08T09:11:51.094" v="481" actId="14100"/>
          <ac:spMkLst>
            <pc:docMk/>
            <pc:sldMk cId="2644703721" sldId="484"/>
            <ac:spMk id="13" creationId="{896349EB-906C-46E4-8CA5-741BFEAC9510}"/>
          </ac:spMkLst>
        </pc:spChg>
        <pc:picChg chg="add mod">
          <ac:chgData name="Dainton, John (Cockcroft Inst,DL,-)" userId="68875a2a-d9c4-4988-b0fc-404e00d7e75b" providerId="ADAL" clId="{3C8D7A4A-F6C2-4CDA-9A2D-0560666EC588}" dt="2022-12-08T09:05:10.331" v="450"/>
          <ac:picMkLst>
            <pc:docMk/>
            <pc:sldMk cId="2644703721" sldId="484"/>
            <ac:picMk id="3" creationId="{C90C91FE-84B6-4469-9CB1-6095A92FF5A3}"/>
          </ac:picMkLst>
        </pc:picChg>
        <pc:picChg chg="add mod">
          <ac:chgData name="Dainton, John (Cockcroft Inst,DL,-)" userId="68875a2a-d9c4-4988-b0fc-404e00d7e75b" providerId="ADAL" clId="{3C8D7A4A-F6C2-4CDA-9A2D-0560666EC588}" dt="2022-12-08T09:05:10.331" v="450"/>
          <ac:picMkLst>
            <pc:docMk/>
            <pc:sldMk cId="2644703721" sldId="484"/>
            <ac:picMk id="8" creationId="{32544412-4B28-4056-981E-7298D8AF3F7E}"/>
          </ac:picMkLst>
        </pc:picChg>
        <pc:picChg chg="add mod">
          <ac:chgData name="Dainton, John (Cockcroft Inst,DL,-)" userId="68875a2a-d9c4-4988-b0fc-404e00d7e75b" providerId="ADAL" clId="{3C8D7A4A-F6C2-4CDA-9A2D-0560666EC588}" dt="2022-12-08T09:05:10.331" v="450"/>
          <ac:picMkLst>
            <pc:docMk/>
            <pc:sldMk cId="2644703721" sldId="484"/>
            <ac:picMk id="9" creationId="{F3D6D83A-4B72-4945-AEBB-91C842EF3050}"/>
          </ac:picMkLst>
        </pc:picChg>
        <pc:picChg chg="add mod">
          <ac:chgData name="Dainton, John (Cockcroft Inst,DL,-)" userId="68875a2a-d9c4-4988-b0fc-404e00d7e75b" providerId="ADAL" clId="{3C8D7A4A-F6C2-4CDA-9A2D-0560666EC588}" dt="2022-12-08T09:05:10.331" v="450"/>
          <ac:picMkLst>
            <pc:docMk/>
            <pc:sldMk cId="2644703721" sldId="484"/>
            <ac:picMk id="10" creationId="{D7D1D5D1-8BB2-4F82-8ED1-4AD71AA69A7F}"/>
          </ac:picMkLst>
        </pc:picChg>
        <pc:cxnChg chg="add mod">
          <ac:chgData name="Dainton, John (Cockcroft Inst,DL,-)" userId="68875a2a-d9c4-4988-b0fc-404e00d7e75b" providerId="ADAL" clId="{3C8D7A4A-F6C2-4CDA-9A2D-0560666EC588}" dt="2022-12-08T09:05:10.331" v="450"/>
          <ac:cxnSpMkLst>
            <pc:docMk/>
            <pc:sldMk cId="2644703721" sldId="484"/>
            <ac:cxnSpMk id="6" creationId="{AA3563C6-76D6-46C3-B9BB-FAC54EEAA490}"/>
          </ac:cxnSpMkLst>
        </pc:cxnChg>
      </pc:sldChg>
      <pc:sldChg chg="addSp delSp modSp add del mod">
        <pc:chgData name="Dainton, John (Cockcroft Inst,DL,-)" userId="68875a2a-d9c4-4988-b0fc-404e00d7e75b" providerId="ADAL" clId="{3C8D7A4A-F6C2-4CDA-9A2D-0560666EC588}" dt="2022-12-08T16:29:52.953" v="1284" actId="47"/>
        <pc:sldMkLst>
          <pc:docMk/>
          <pc:sldMk cId="1737541399" sldId="485"/>
        </pc:sldMkLst>
        <pc:spChg chg="mod">
          <ac:chgData name="Dainton, John (Cockcroft Inst,DL,-)" userId="68875a2a-d9c4-4988-b0fc-404e00d7e75b" providerId="ADAL" clId="{3C8D7A4A-F6C2-4CDA-9A2D-0560666EC588}" dt="2022-12-08T09:43:30.922" v="690" actId="20577"/>
          <ac:spMkLst>
            <pc:docMk/>
            <pc:sldMk cId="1737541399" sldId="485"/>
            <ac:spMk id="2" creationId="{A3735E7D-0BA8-4865-92C9-6638D9E32B15}"/>
          </ac:spMkLst>
        </pc:spChg>
        <pc:spChg chg="del">
          <ac:chgData name="Dainton, John (Cockcroft Inst,DL,-)" userId="68875a2a-d9c4-4988-b0fc-404e00d7e75b" providerId="ADAL" clId="{3C8D7A4A-F6C2-4CDA-9A2D-0560666EC588}" dt="2022-12-08T09:27:58.693" v="530" actId="478"/>
          <ac:spMkLst>
            <pc:docMk/>
            <pc:sldMk cId="1737541399" sldId="485"/>
            <ac:spMk id="4" creationId="{02FC7900-81A1-4932-9DF7-B984B8C78A7B}"/>
          </ac:spMkLst>
        </pc:spChg>
        <pc:spChg chg="del">
          <ac:chgData name="Dainton, John (Cockcroft Inst,DL,-)" userId="68875a2a-d9c4-4988-b0fc-404e00d7e75b" providerId="ADAL" clId="{3C8D7A4A-F6C2-4CDA-9A2D-0560666EC588}" dt="2022-12-08T09:27:58.693" v="530" actId="478"/>
          <ac:spMkLst>
            <pc:docMk/>
            <pc:sldMk cId="1737541399" sldId="485"/>
            <ac:spMk id="5" creationId="{7224AFC5-4B34-4A5F-95E7-97D2AA24980E}"/>
          </ac:spMkLst>
        </pc:spChg>
        <pc:spChg chg="del">
          <ac:chgData name="Dainton, John (Cockcroft Inst,DL,-)" userId="68875a2a-d9c4-4988-b0fc-404e00d7e75b" providerId="ADAL" clId="{3C8D7A4A-F6C2-4CDA-9A2D-0560666EC588}" dt="2022-12-08T09:27:58.693" v="530" actId="478"/>
          <ac:spMkLst>
            <pc:docMk/>
            <pc:sldMk cId="1737541399" sldId="485"/>
            <ac:spMk id="7" creationId="{FC5723EE-231D-47F8-82AC-570C9941ABE9}"/>
          </ac:spMkLst>
        </pc:spChg>
        <pc:spChg chg="add del mod">
          <ac:chgData name="Dainton, John (Cockcroft Inst,DL,-)" userId="68875a2a-d9c4-4988-b0fc-404e00d7e75b" providerId="ADAL" clId="{3C8D7A4A-F6C2-4CDA-9A2D-0560666EC588}" dt="2022-12-08T09:31:46.915" v="563" actId="478"/>
          <ac:spMkLst>
            <pc:docMk/>
            <pc:sldMk cId="1737541399" sldId="485"/>
            <ac:spMk id="11" creationId="{AE0D3B77-C7B3-42B1-9EB6-6081F66D4138}"/>
          </ac:spMkLst>
        </pc:spChg>
        <pc:spChg chg="del mod">
          <ac:chgData name="Dainton, John (Cockcroft Inst,DL,-)" userId="68875a2a-d9c4-4988-b0fc-404e00d7e75b" providerId="ADAL" clId="{3C8D7A4A-F6C2-4CDA-9A2D-0560666EC588}" dt="2022-12-08T09:39:10.219" v="590" actId="478"/>
          <ac:spMkLst>
            <pc:docMk/>
            <pc:sldMk cId="1737541399" sldId="485"/>
            <ac:spMk id="13" creationId="{896349EB-906C-46E4-8CA5-741BFEAC9510}"/>
          </ac:spMkLst>
        </pc:spChg>
        <pc:spChg chg="add del mod">
          <ac:chgData name="Dainton, John (Cockcroft Inst,DL,-)" userId="68875a2a-d9c4-4988-b0fc-404e00d7e75b" providerId="ADAL" clId="{3C8D7A4A-F6C2-4CDA-9A2D-0560666EC588}" dt="2022-12-08T09:39:20.242" v="591" actId="14100"/>
          <ac:spMkLst>
            <pc:docMk/>
            <pc:sldMk cId="1737541399" sldId="485"/>
            <ac:spMk id="14" creationId="{70B26F34-E335-4530-A037-1D2E45906290}"/>
          </ac:spMkLst>
        </pc:spChg>
        <pc:picChg chg="del">
          <ac:chgData name="Dainton, John (Cockcroft Inst,DL,-)" userId="68875a2a-d9c4-4988-b0fc-404e00d7e75b" providerId="ADAL" clId="{3C8D7A4A-F6C2-4CDA-9A2D-0560666EC588}" dt="2022-12-08T09:27:58.693" v="530" actId="478"/>
          <ac:picMkLst>
            <pc:docMk/>
            <pc:sldMk cId="1737541399" sldId="485"/>
            <ac:picMk id="3" creationId="{C90C91FE-84B6-4469-9CB1-6095A92FF5A3}"/>
          </ac:picMkLst>
        </pc:picChg>
        <pc:picChg chg="del">
          <ac:chgData name="Dainton, John (Cockcroft Inst,DL,-)" userId="68875a2a-d9c4-4988-b0fc-404e00d7e75b" providerId="ADAL" clId="{3C8D7A4A-F6C2-4CDA-9A2D-0560666EC588}" dt="2022-12-08T09:27:58.693" v="530" actId="478"/>
          <ac:picMkLst>
            <pc:docMk/>
            <pc:sldMk cId="1737541399" sldId="485"/>
            <ac:picMk id="8" creationId="{32544412-4B28-4056-981E-7298D8AF3F7E}"/>
          </ac:picMkLst>
        </pc:picChg>
        <pc:picChg chg="del">
          <ac:chgData name="Dainton, John (Cockcroft Inst,DL,-)" userId="68875a2a-d9c4-4988-b0fc-404e00d7e75b" providerId="ADAL" clId="{3C8D7A4A-F6C2-4CDA-9A2D-0560666EC588}" dt="2022-12-08T09:27:58.693" v="530" actId="478"/>
          <ac:picMkLst>
            <pc:docMk/>
            <pc:sldMk cId="1737541399" sldId="485"/>
            <ac:picMk id="9" creationId="{F3D6D83A-4B72-4945-AEBB-91C842EF3050}"/>
          </ac:picMkLst>
        </pc:picChg>
        <pc:picChg chg="del">
          <ac:chgData name="Dainton, John (Cockcroft Inst,DL,-)" userId="68875a2a-d9c4-4988-b0fc-404e00d7e75b" providerId="ADAL" clId="{3C8D7A4A-F6C2-4CDA-9A2D-0560666EC588}" dt="2022-12-08T09:27:58.693" v="530" actId="478"/>
          <ac:picMkLst>
            <pc:docMk/>
            <pc:sldMk cId="1737541399" sldId="485"/>
            <ac:picMk id="10" creationId="{D7D1D5D1-8BB2-4F82-8ED1-4AD71AA69A7F}"/>
          </ac:picMkLst>
        </pc:picChg>
        <pc:picChg chg="add del mod">
          <ac:chgData name="Dainton, John (Cockcroft Inst,DL,-)" userId="68875a2a-d9c4-4988-b0fc-404e00d7e75b" providerId="ADAL" clId="{3C8D7A4A-F6C2-4CDA-9A2D-0560666EC588}" dt="2022-12-08T16:10:06.439" v="1164" actId="478"/>
          <ac:picMkLst>
            <pc:docMk/>
            <pc:sldMk cId="1737541399" sldId="485"/>
            <ac:picMk id="15" creationId="{26D8F848-EF9E-4427-AD68-11060909B2C4}"/>
          </ac:picMkLst>
        </pc:picChg>
        <pc:cxnChg chg="del">
          <ac:chgData name="Dainton, John (Cockcroft Inst,DL,-)" userId="68875a2a-d9c4-4988-b0fc-404e00d7e75b" providerId="ADAL" clId="{3C8D7A4A-F6C2-4CDA-9A2D-0560666EC588}" dt="2022-12-08T09:27:58.693" v="530" actId="478"/>
          <ac:cxnSpMkLst>
            <pc:docMk/>
            <pc:sldMk cId="1737541399" sldId="485"/>
            <ac:cxnSpMk id="6" creationId="{AA3563C6-76D6-46C3-B9BB-FAC54EEAA490}"/>
          </ac:cxnSpMkLst>
        </pc:cxnChg>
        <pc:cxnChg chg="add mod">
          <ac:chgData name="Dainton, John (Cockcroft Inst,DL,-)" userId="68875a2a-d9c4-4988-b0fc-404e00d7e75b" providerId="ADAL" clId="{3C8D7A4A-F6C2-4CDA-9A2D-0560666EC588}" dt="2022-12-08T09:42:34.251" v="668" actId="14100"/>
          <ac:cxnSpMkLst>
            <pc:docMk/>
            <pc:sldMk cId="1737541399" sldId="485"/>
            <ac:cxnSpMk id="16" creationId="{F4EF47AF-1624-4148-9C48-5280EB4062A6}"/>
          </ac:cxnSpMkLst>
        </pc:cxnChg>
        <pc:cxnChg chg="add mod">
          <ac:chgData name="Dainton, John (Cockcroft Inst,DL,-)" userId="68875a2a-d9c4-4988-b0fc-404e00d7e75b" providerId="ADAL" clId="{3C8D7A4A-F6C2-4CDA-9A2D-0560666EC588}" dt="2022-12-08T09:44:06.748" v="691"/>
          <ac:cxnSpMkLst>
            <pc:docMk/>
            <pc:sldMk cId="1737541399" sldId="485"/>
            <ac:cxnSpMk id="21" creationId="{1A1AD5FC-631E-45E3-AAFB-3B7B2C7C2588}"/>
          </ac:cxnSpMkLst>
        </pc:cxnChg>
      </pc:sldChg>
      <pc:sldChg chg="addSp delSp modSp add mod">
        <pc:chgData name="Dainton, John (Cockcroft Inst,DL,-)" userId="68875a2a-d9c4-4988-b0fc-404e00d7e75b" providerId="ADAL" clId="{3C8D7A4A-F6C2-4CDA-9A2D-0560666EC588}" dt="2022-12-08T16:04:41.691" v="1131" actId="20577"/>
        <pc:sldMkLst>
          <pc:docMk/>
          <pc:sldMk cId="3430240646" sldId="486"/>
        </pc:sldMkLst>
        <pc:spChg chg="mod">
          <ac:chgData name="Dainton, John (Cockcroft Inst,DL,-)" userId="68875a2a-d9c4-4988-b0fc-404e00d7e75b" providerId="ADAL" clId="{3C8D7A4A-F6C2-4CDA-9A2D-0560666EC588}" dt="2022-12-08T10:03:37.449" v="988" actId="1035"/>
          <ac:spMkLst>
            <pc:docMk/>
            <pc:sldMk cId="3430240646" sldId="486"/>
            <ac:spMk id="2" creationId="{A3735E7D-0BA8-4865-92C9-6638D9E32B15}"/>
          </ac:spMkLst>
        </pc:spChg>
        <pc:spChg chg="add mod">
          <ac:chgData name="Dainton, John (Cockcroft Inst,DL,-)" userId="68875a2a-d9c4-4988-b0fc-404e00d7e75b" providerId="ADAL" clId="{3C8D7A4A-F6C2-4CDA-9A2D-0560666EC588}" dt="2022-12-08T16:03:52.632" v="1122" actId="1037"/>
          <ac:spMkLst>
            <pc:docMk/>
            <pc:sldMk cId="3430240646" sldId="486"/>
            <ac:spMk id="10" creationId="{12A2EB6A-7A1F-4071-812B-A0037EFD9F75}"/>
          </ac:spMkLst>
        </pc:spChg>
        <pc:spChg chg="mod">
          <ac:chgData name="Dainton, John (Cockcroft Inst,DL,-)" userId="68875a2a-d9c4-4988-b0fc-404e00d7e75b" providerId="ADAL" clId="{3C8D7A4A-F6C2-4CDA-9A2D-0560666EC588}" dt="2022-12-08T16:04:41.691" v="1131" actId="20577"/>
          <ac:spMkLst>
            <pc:docMk/>
            <pc:sldMk cId="3430240646" sldId="486"/>
            <ac:spMk id="14" creationId="{70B26F34-E335-4530-A037-1D2E45906290}"/>
          </ac:spMkLst>
        </pc:spChg>
        <pc:picChg chg="add mod modCrop">
          <ac:chgData name="Dainton, John (Cockcroft Inst,DL,-)" userId="68875a2a-d9c4-4988-b0fc-404e00d7e75b" providerId="ADAL" clId="{3C8D7A4A-F6C2-4CDA-9A2D-0560666EC588}" dt="2022-12-08T16:00:59.646" v="1039" actId="1035"/>
          <ac:picMkLst>
            <pc:docMk/>
            <pc:sldMk cId="3430240646" sldId="486"/>
            <ac:picMk id="4" creationId="{4AB4E50A-FAE3-4038-B13A-C5DB452AC58E}"/>
          </ac:picMkLst>
        </pc:picChg>
        <pc:picChg chg="add mod modCrop">
          <ac:chgData name="Dainton, John (Cockcroft Inst,DL,-)" userId="68875a2a-d9c4-4988-b0fc-404e00d7e75b" providerId="ADAL" clId="{3C8D7A4A-F6C2-4CDA-9A2D-0560666EC588}" dt="2022-12-08T15:56:37.427" v="1014" actId="1035"/>
          <ac:picMkLst>
            <pc:docMk/>
            <pc:sldMk cId="3430240646" sldId="486"/>
            <ac:picMk id="5" creationId="{F2622121-E2C8-4F7A-B56D-2BDDBC9A91EA}"/>
          </ac:picMkLst>
        </pc:picChg>
        <pc:picChg chg="add mod">
          <ac:chgData name="Dainton, John (Cockcroft Inst,DL,-)" userId="68875a2a-d9c4-4988-b0fc-404e00d7e75b" providerId="ADAL" clId="{3C8D7A4A-F6C2-4CDA-9A2D-0560666EC588}" dt="2022-12-08T09:59:04.703" v="907" actId="1036"/>
          <ac:picMkLst>
            <pc:docMk/>
            <pc:sldMk cId="3430240646" sldId="486"/>
            <ac:picMk id="6" creationId="{30F303F7-A83A-49B1-9790-FE029F0CAE8B}"/>
          </ac:picMkLst>
        </pc:picChg>
        <pc:picChg chg="add mod">
          <ac:chgData name="Dainton, John (Cockcroft Inst,DL,-)" userId="68875a2a-d9c4-4988-b0fc-404e00d7e75b" providerId="ADAL" clId="{3C8D7A4A-F6C2-4CDA-9A2D-0560666EC588}" dt="2022-12-08T15:57:08.848" v="1033" actId="1036"/>
          <ac:picMkLst>
            <pc:docMk/>
            <pc:sldMk cId="3430240646" sldId="486"/>
            <ac:picMk id="8" creationId="{3E8E4050-9A29-43E0-943F-2523ABE15876}"/>
          </ac:picMkLst>
        </pc:picChg>
        <pc:picChg chg="add mod">
          <ac:chgData name="Dainton, John (Cockcroft Inst,DL,-)" userId="68875a2a-d9c4-4988-b0fc-404e00d7e75b" providerId="ADAL" clId="{3C8D7A4A-F6C2-4CDA-9A2D-0560666EC588}" dt="2022-12-08T16:01:31.037" v="1061" actId="1038"/>
          <ac:picMkLst>
            <pc:docMk/>
            <pc:sldMk cId="3430240646" sldId="486"/>
            <ac:picMk id="9" creationId="{9676DFB5-955A-4F24-B024-08D485745685}"/>
          </ac:picMkLst>
        </pc:picChg>
        <pc:picChg chg="del">
          <ac:chgData name="Dainton, John (Cockcroft Inst,DL,-)" userId="68875a2a-d9c4-4988-b0fc-404e00d7e75b" providerId="ADAL" clId="{3C8D7A4A-F6C2-4CDA-9A2D-0560666EC588}" dt="2022-12-08T09:46:17.566" v="757" actId="478"/>
          <ac:picMkLst>
            <pc:docMk/>
            <pc:sldMk cId="3430240646" sldId="486"/>
            <ac:picMk id="15" creationId="{26D8F848-EF9E-4427-AD68-11060909B2C4}"/>
          </ac:picMkLst>
        </pc:picChg>
        <pc:cxnChg chg="del">
          <ac:chgData name="Dainton, John (Cockcroft Inst,DL,-)" userId="68875a2a-d9c4-4988-b0fc-404e00d7e75b" providerId="ADAL" clId="{3C8D7A4A-F6C2-4CDA-9A2D-0560666EC588}" dt="2022-12-08T09:46:17.566" v="757" actId="478"/>
          <ac:cxnSpMkLst>
            <pc:docMk/>
            <pc:sldMk cId="3430240646" sldId="486"/>
            <ac:cxnSpMk id="16" creationId="{F4EF47AF-1624-4148-9C48-5280EB4062A6}"/>
          </ac:cxnSpMkLst>
        </pc:cxnChg>
        <pc:cxnChg chg="del">
          <ac:chgData name="Dainton, John (Cockcroft Inst,DL,-)" userId="68875a2a-d9c4-4988-b0fc-404e00d7e75b" providerId="ADAL" clId="{3C8D7A4A-F6C2-4CDA-9A2D-0560666EC588}" dt="2022-12-08T09:46:17.566" v="757" actId="478"/>
          <ac:cxnSpMkLst>
            <pc:docMk/>
            <pc:sldMk cId="3430240646" sldId="486"/>
            <ac:cxnSpMk id="21" creationId="{1A1AD5FC-631E-45E3-AAFB-3B7B2C7C2588}"/>
          </ac:cxnSpMkLst>
        </pc:cxnChg>
      </pc:sldChg>
      <pc:sldChg chg="addSp delSp modSp add del mod">
        <pc:chgData name="Dainton, John (Cockcroft Inst,DL,-)" userId="68875a2a-d9c4-4988-b0fc-404e00d7e75b" providerId="ADAL" clId="{3C8D7A4A-F6C2-4CDA-9A2D-0560666EC588}" dt="2022-12-08T18:07:36.909" v="2752" actId="2696"/>
        <pc:sldMkLst>
          <pc:docMk/>
          <pc:sldMk cId="395750973" sldId="487"/>
        </pc:sldMkLst>
        <pc:spChg chg="mod">
          <ac:chgData name="Dainton, John (Cockcroft Inst,DL,-)" userId="68875a2a-d9c4-4988-b0fc-404e00d7e75b" providerId="ADAL" clId="{3C8D7A4A-F6C2-4CDA-9A2D-0560666EC588}" dt="2022-12-08T18:03:08.845" v="2724" actId="113"/>
          <ac:spMkLst>
            <pc:docMk/>
            <pc:sldMk cId="395750973" sldId="487"/>
            <ac:spMk id="2" creationId="{A3735E7D-0BA8-4865-92C9-6638D9E32B15}"/>
          </ac:spMkLst>
        </pc:spChg>
        <pc:spChg chg="add del mod">
          <ac:chgData name="Dainton, John (Cockcroft Inst,DL,-)" userId="68875a2a-d9c4-4988-b0fc-404e00d7e75b" providerId="ADAL" clId="{3C8D7A4A-F6C2-4CDA-9A2D-0560666EC588}" dt="2022-12-08T17:01:19.667" v="1539" actId="478"/>
          <ac:spMkLst>
            <pc:docMk/>
            <pc:sldMk cId="395750973" sldId="487"/>
            <ac:spMk id="12" creationId="{F92D81B4-390A-4695-B104-F957CA6CA8F5}"/>
          </ac:spMkLst>
        </pc:spChg>
        <pc:spChg chg="mod">
          <ac:chgData name="Dainton, John (Cockcroft Inst,DL,-)" userId="68875a2a-d9c4-4988-b0fc-404e00d7e75b" providerId="ADAL" clId="{3C8D7A4A-F6C2-4CDA-9A2D-0560666EC588}" dt="2022-12-08T17:01:02.990" v="1538" actId="1037"/>
          <ac:spMkLst>
            <pc:docMk/>
            <pc:sldMk cId="395750973" sldId="487"/>
            <ac:spMk id="14" creationId="{70B26F34-E335-4530-A037-1D2E45906290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23" creationId="{6716DD65-D231-4FCE-8600-A151160DF7BE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24" creationId="{CED438EF-7189-4E5E-B754-812B97259736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25" creationId="{C79DEE19-F0F5-4CFB-BEFA-840172C641A6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26" creationId="{BE3E60E6-35E3-439E-B691-22C497DEB055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27" creationId="{4E241798-1BBE-4121-9746-24137BF291F6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28" creationId="{F19210F5-5256-4DB0-929B-D7ABEE9A2BB3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29" creationId="{1443CC10-1F34-4B4D-B7B0-4CF163C1F3EC}"/>
          </ac:spMkLst>
        </pc:spChg>
        <pc:spChg chg="add del mod">
          <ac:chgData name="Dainton, John (Cockcroft Inst,DL,-)" userId="68875a2a-d9c4-4988-b0fc-404e00d7e75b" providerId="ADAL" clId="{3C8D7A4A-F6C2-4CDA-9A2D-0560666EC588}" dt="2022-12-08T17:09:00.403" v="1675" actId="478"/>
          <ac:spMkLst>
            <pc:docMk/>
            <pc:sldMk cId="395750973" sldId="487"/>
            <ac:spMk id="31" creationId="{6EAB670A-EF45-4E99-A42E-FC2115779933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32" creationId="{D808BFF6-82BA-4FC9-A84D-0B86D40F57B0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33" creationId="{786E5A98-0674-4858-B56F-AA6B3242F8B9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34" creationId="{C3F75B31-16E1-464C-9ED0-C9C9EE6E8835}"/>
          </ac:spMkLst>
        </pc:spChg>
        <pc:spChg chg="add mod">
          <ac:chgData name="Dainton, John (Cockcroft Inst,DL,-)" userId="68875a2a-d9c4-4988-b0fc-404e00d7e75b" providerId="ADAL" clId="{3C8D7A4A-F6C2-4CDA-9A2D-0560666EC588}" dt="2022-12-08T18:03:28.624" v="2731" actId="1036"/>
          <ac:spMkLst>
            <pc:docMk/>
            <pc:sldMk cId="395750973" sldId="487"/>
            <ac:spMk id="35" creationId="{51957A3E-8A98-4326-9EAC-DEAC1E6B2F8D}"/>
          </ac:spMkLst>
        </pc:spChg>
        <pc:spChg chg="add del mod">
          <ac:chgData name="Dainton, John (Cockcroft Inst,DL,-)" userId="68875a2a-d9c4-4988-b0fc-404e00d7e75b" providerId="ADAL" clId="{3C8D7A4A-F6C2-4CDA-9A2D-0560666EC588}" dt="2022-12-08T18:01:28.577" v="2704"/>
          <ac:spMkLst>
            <pc:docMk/>
            <pc:sldMk cId="395750973" sldId="487"/>
            <ac:spMk id="36" creationId="{F38BEC47-D442-4FD9-97E8-C3440275A05F}"/>
          </ac:spMkLst>
        </pc:spChg>
        <pc:picChg chg="add del mod modCrop">
          <ac:chgData name="Dainton, John (Cockcroft Inst,DL,-)" userId="68875a2a-d9c4-4988-b0fc-404e00d7e75b" providerId="ADAL" clId="{3C8D7A4A-F6C2-4CDA-9A2D-0560666EC588}" dt="2022-12-08T17:01:19.667" v="1539" actId="478"/>
          <ac:picMkLst>
            <pc:docMk/>
            <pc:sldMk cId="395750973" sldId="487"/>
            <ac:picMk id="4" creationId="{B255A495-AAE7-4BE4-A529-96BC9DBBC4BA}"/>
          </ac:picMkLst>
        </pc:picChg>
        <pc:picChg chg="del">
          <ac:chgData name="Dainton, John (Cockcroft Inst,DL,-)" userId="68875a2a-d9c4-4988-b0fc-404e00d7e75b" providerId="ADAL" clId="{3C8D7A4A-F6C2-4CDA-9A2D-0560666EC588}" dt="2022-12-08T16:21:15.890" v="1203" actId="478"/>
          <ac:picMkLst>
            <pc:docMk/>
            <pc:sldMk cId="395750973" sldId="487"/>
            <ac:picMk id="15" creationId="{26D8F848-EF9E-4427-AD68-11060909B2C4}"/>
          </ac:picMkLst>
        </pc:picChg>
        <pc:picChg chg="add mod modCrop">
          <ac:chgData name="Dainton, John (Cockcroft Inst,DL,-)" userId="68875a2a-d9c4-4988-b0fc-404e00d7e75b" providerId="ADAL" clId="{3C8D7A4A-F6C2-4CDA-9A2D-0560666EC588}" dt="2022-12-08T18:03:28.624" v="2731" actId="1036"/>
          <ac:picMkLst>
            <pc:docMk/>
            <pc:sldMk cId="395750973" sldId="487"/>
            <ac:picMk id="18" creationId="{F408595B-A156-4029-A863-EA0771B7AE99}"/>
          </ac:picMkLst>
        </pc:picChg>
        <pc:picChg chg="add del mod modCrop">
          <ac:chgData name="Dainton, John (Cockcroft Inst,DL,-)" userId="68875a2a-d9c4-4988-b0fc-404e00d7e75b" providerId="ADAL" clId="{3C8D7A4A-F6C2-4CDA-9A2D-0560666EC588}" dt="2022-12-08T17:08:21.322" v="1637" actId="478"/>
          <ac:picMkLst>
            <pc:docMk/>
            <pc:sldMk cId="395750973" sldId="487"/>
            <ac:picMk id="20" creationId="{E6B29C76-FAD9-48C0-A8AA-025650077659}"/>
          </ac:picMkLst>
        </pc:picChg>
        <pc:picChg chg="add mod">
          <ac:chgData name="Dainton, John (Cockcroft Inst,DL,-)" userId="68875a2a-d9c4-4988-b0fc-404e00d7e75b" providerId="ADAL" clId="{3C8D7A4A-F6C2-4CDA-9A2D-0560666EC588}" dt="2022-12-08T18:03:28.624" v="2731" actId="1036"/>
          <ac:picMkLst>
            <pc:docMk/>
            <pc:sldMk cId="395750973" sldId="487"/>
            <ac:picMk id="22" creationId="{260638CD-D5D1-4FE5-B547-B9FD345E6171}"/>
          </ac:picMkLst>
        </pc:picChg>
        <pc:picChg chg="add del mod">
          <ac:chgData name="Dainton, John (Cockcroft Inst,DL,-)" userId="68875a2a-d9c4-4988-b0fc-404e00d7e75b" providerId="ADAL" clId="{3C8D7A4A-F6C2-4CDA-9A2D-0560666EC588}" dt="2022-12-08T17:09:00.403" v="1675" actId="478"/>
          <ac:picMkLst>
            <pc:docMk/>
            <pc:sldMk cId="395750973" sldId="487"/>
            <ac:picMk id="30" creationId="{D378CE66-5E57-44E7-B2B4-D803CA588986}"/>
          </ac:picMkLst>
        </pc:picChg>
        <pc:cxnChg chg="add del mod">
          <ac:chgData name="Dainton, John (Cockcroft Inst,DL,-)" userId="68875a2a-d9c4-4988-b0fc-404e00d7e75b" providerId="ADAL" clId="{3C8D7A4A-F6C2-4CDA-9A2D-0560666EC588}" dt="2022-12-08T17:01:19.667" v="1539" actId="478"/>
          <ac:cxnSpMkLst>
            <pc:docMk/>
            <pc:sldMk cId="395750973" sldId="487"/>
            <ac:cxnSpMk id="9" creationId="{7CC44547-EC2D-4B83-9124-D29719D24DEB}"/>
          </ac:cxnSpMkLst>
        </pc:cxnChg>
        <pc:cxnChg chg="add del mod">
          <ac:chgData name="Dainton, John (Cockcroft Inst,DL,-)" userId="68875a2a-d9c4-4988-b0fc-404e00d7e75b" providerId="ADAL" clId="{3C8D7A4A-F6C2-4CDA-9A2D-0560666EC588}" dt="2022-12-08T17:01:19.667" v="1539" actId="478"/>
          <ac:cxnSpMkLst>
            <pc:docMk/>
            <pc:sldMk cId="395750973" sldId="487"/>
            <ac:cxnSpMk id="13" creationId="{7B19898C-4F4F-407F-AAA8-3554E1321127}"/>
          </ac:cxnSpMkLst>
        </pc:cxnChg>
        <pc:cxnChg chg="del">
          <ac:chgData name="Dainton, John (Cockcroft Inst,DL,-)" userId="68875a2a-d9c4-4988-b0fc-404e00d7e75b" providerId="ADAL" clId="{3C8D7A4A-F6C2-4CDA-9A2D-0560666EC588}" dt="2022-12-08T17:01:19.667" v="1539" actId="478"/>
          <ac:cxnSpMkLst>
            <pc:docMk/>
            <pc:sldMk cId="395750973" sldId="487"/>
            <ac:cxnSpMk id="16" creationId="{F4EF47AF-1624-4148-9C48-5280EB4062A6}"/>
          </ac:cxnSpMkLst>
        </pc:cxnChg>
        <pc:cxnChg chg="del">
          <ac:chgData name="Dainton, John (Cockcroft Inst,DL,-)" userId="68875a2a-d9c4-4988-b0fc-404e00d7e75b" providerId="ADAL" clId="{3C8D7A4A-F6C2-4CDA-9A2D-0560666EC588}" dt="2022-12-08T17:01:19.667" v="1539" actId="478"/>
          <ac:cxnSpMkLst>
            <pc:docMk/>
            <pc:sldMk cId="395750973" sldId="487"/>
            <ac:cxnSpMk id="21" creationId="{1A1AD5FC-631E-45E3-AAFB-3B7B2C7C2588}"/>
          </ac:cxnSpMkLst>
        </pc:cxn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758387021" sldId="487"/>
        </pc:sldMkLst>
      </pc:sldChg>
      <pc:sldChg chg="add">
        <pc:chgData name="Dainton, John (Cockcroft Inst,DL,-)" userId="68875a2a-d9c4-4988-b0fc-404e00d7e75b" providerId="ADAL" clId="{3C8D7A4A-F6C2-4CDA-9A2D-0560666EC588}" dt="2022-12-08T18:07:48.186" v="2753"/>
        <pc:sldMkLst>
          <pc:docMk/>
          <pc:sldMk cId="4009818603" sldId="487"/>
        </pc:sldMkLst>
      </pc:sldChg>
      <pc:sldChg chg="delSp add del mod">
        <pc:chgData name="Dainton, John (Cockcroft Inst,DL,-)" userId="68875a2a-d9c4-4988-b0fc-404e00d7e75b" providerId="ADAL" clId="{3C8D7A4A-F6C2-4CDA-9A2D-0560666EC588}" dt="2022-12-08T18:04:49.594" v="2732" actId="2696"/>
        <pc:sldMkLst>
          <pc:docMk/>
          <pc:sldMk cId="677248529" sldId="488"/>
        </pc:sldMkLst>
        <pc:cxnChg chg="del">
          <ac:chgData name="Dainton, John (Cockcroft Inst,DL,-)" userId="68875a2a-d9c4-4988-b0fc-404e00d7e75b" providerId="ADAL" clId="{3C8D7A4A-F6C2-4CDA-9A2D-0560666EC588}" dt="2022-12-08T16:30:11.621" v="1285" actId="478"/>
          <ac:cxnSpMkLst>
            <pc:docMk/>
            <pc:sldMk cId="677248529" sldId="488"/>
            <ac:cxnSpMk id="21" creationId="{1A1AD5FC-631E-45E3-AAFB-3B7B2C7C2588}"/>
          </ac:cxnSpMkLst>
        </pc:cxn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828672410" sldId="488"/>
        </pc:sldMkLst>
      </pc:sldChg>
      <pc:sldChg chg="addSp modSp add mod">
        <pc:chgData name="Dainton, John (Cockcroft Inst,DL,-)" userId="68875a2a-d9c4-4988-b0fc-404e00d7e75b" providerId="ADAL" clId="{3C8D7A4A-F6C2-4CDA-9A2D-0560666EC588}" dt="2022-12-08T18:06:06.662" v="2751" actId="1037"/>
        <pc:sldMkLst>
          <pc:docMk/>
          <pc:sldMk cId="3526597548" sldId="488"/>
        </pc:sldMkLst>
        <pc:spChg chg="add mod">
          <ac:chgData name="Dainton, John (Cockcroft Inst,DL,-)" userId="68875a2a-d9c4-4988-b0fc-404e00d7e75b" providerId="ADAL" clId="{3C8D7A4A-F6C2-4CDA-9A2D-0560666EC588}" dt="2022-12-08T18:06:06.662" v="2751" actId="1037"/>
          <ac:spMkLst>
            <pc:docMk/>
            <pc:sldMk cId="3526597548" sldId="488"/>
            <ac:spMk id="3" creationId="{FEB928DE-D440-4F30-9BDC-71066C9C7988}"/>
          </ac:spMkLst>
        </pc:spChg>
      </pc:sldChg>
      <pc:sldChg chg="addSp delSp modSp add mod">
        <pc:chgData name="Dainton, John (Cockcroft Inst,DL,-)" userId="68875a2a-d9c4-4988-b0fc-404e00d7e75b" providerId="ADAL" clId="{3C8D7A4A-F6C2-4CDA-9A2D-0560666EC588}" dt="2022-12-09T11:06:04.780" v="2872" actId="14100"/>
        <pc:sldMkLst>
          <pc:docMk/>
          <pc:sldMk cId="613268644" sldId="489"/>
        </pc:sldMkLst>
        <pc:spChg chg="mod">
          <ac:chgData name="Dainton, John (Cockcroft Inst,DL,-)" userId="68875a2a-d9c4-4988-b0fc-404e00d7e75b" providerId="ADAL" clId="{3C8D7A4A-F6C2-4CDA-9A2D-0560666EC588}" dt="2022-12-08T16:47:30.376" v="1386" actId="1036"/>
          <ac:spMkLst>
            <pc:docMk/>
            <pc:sldMk cId="613268644" sldId="489"/>
            <ac:spMk id="2" creationId="{A3735E7D-0BA8-4865-92C9-6638D9E32B15}"/>
          </ac:spMkLst>
        </pc:spChg>
        <pc:spChg chg="add mod">
          <ac:chgData name="Dainton, John (Cockcroft Inst,DL,-)" userId="68875a2a-d9c4-4988-b0fc-404e00d7e75b" providerId="ADAL" clId="{3C8D7A4A-F6C2-4CDA-9A2D-0560666EC588}" dt="2022-12-08T18:11:00.839" v="2767" actId="1076"/>
          <ac:spMkLst>
            <pc:docMk/>
            <pc:sldMk cId="613268644" sldId="489"/>
            <ac:spMk id="6" creationId="{310DEFEB-6E0D-4F9A-B129-1194307A44B0}"/>
          </ac:spMkLst>
        </pc:spChg>
        <pc:spChg chg="add mod">
          <ac:chgData name="Dainton, John (Cockcroft Inst,DL,-)" userId="68875a2a-d9c4-4988-b0fc-404e00d7e75b" providerId="ADAL" clId="{3C8D7A4A-F6C2-4CDA-9A2D-0560666EC588}" dt="2022-12-08T18:11:35.677" v="2772" actId="1036"/>
          <ac:spMkLst>
            <pc:docMk/>
            <pc:sldMk cId="613268644" sldId="489"/>
            <ac:spMk id="12" creationId="{A8090C24-FD83-4653-84A8-293AE74EFE66}"/>
          </ac:spMkLst>
        </pc:spChg>
        <pc:spChg chg="mod">
          <ac:chgData name="Dainton, John (Cockcroft Inst,DL,-)" userId="68875a2a-d9c4-4988-b0fc-404e00d7e75b" providerId="ADAL" clId="{3C8D7A4A-F6C2-4CDA-9A2D-0560666EC588}" dt="2022-12-08T16:48:11.415" v="1389" actId="1036"/>
          <ac:spMkLst>
            <pc:docMk/>
            <pc:sldMk cId="613268644" sldId="489"/>
            <ac:spMk id="14" creationId="{70B26F34-E335-4530-A037-1D2E45906290}"/>
          </ac:spMkLst>
        </pc:spChg>
        <pc:picChg chg="del">
          <ac:chgData name="Dainton, John (Cockcroft Inst,DL,-)" userId="68875a2a-d9c4-4988-b0fc-404e00d7e75b" providerId="ADAL" clId="{3C8D7A4A-F6C2-4CDA-9A2D-0560666EC588}" dt="2022-12-08T16:42:03.944" v="1318" actId="478"/>
          <ac:picMkLst>
            <pc:docMk/>
            <pc:sldMk cId="613268644" sldId="489"/>
            <ac:picMk id="4" creationId="{B255A495-AAE7-4BE4-A529-96BC9DBBC4BA}"/>
          </ac:picMkLst>
        </pc:picChg>
        <pc:picChg chg="add mod">
          <ac:chgData name="Dainton, John (Cockcroft Inst,DL,-)" userId="68875a2a-d9c4-4988-b0fc-404e00d7e75b" providerId="ADAL" clId="{3C8D7A4A-F6C2-4CDA-9A2D-0560666EC588}" dt="2022-12-09T11:06:04.780" v="2872" actId="14100"/>
          <ac:picMkLst>
            <pc:docMk/>
            <pc:sldMk cId="613268644" sldId="489"/>
            <ac:picMk id="5" creationId="{BDEB6A96-52EF-4CE5-813C-44F1D3C75332}"/>
          </ac:picMkLst>
        </pc:picChg>
        <pc:cxnChg chg="del">
          <ac:chgData name="Dainton, John (Cockcroft Inst,DL,-)" userId="68875a2a-d9c4-4988-b0fc-404e00d7e75b" providerId="ADAL" clId="{3C8D7A4A-F6C2-4CDA-9A2D-0560666EC588}" dt="2022-12-08T16:42:03.944" v="1318" actId="478"/>
          <ac:cxnSpMkLst>
            <pc:docMk/>
            <pc:sldMk cId="613268644" sldId="489"/>
            <ac:cxnSpMk id="9" creationId="{7CC44547-EC2D-4B83-9124-D29719D24DEB}"/>
          </ac:cxnSpMkLst>
        </pc:cxnChg>
        <pc:cxnChg chg="del">
          <ac:chgData name="Dainton, John (Cockcroft Inst,DL,-)" userId="68875a2a-d9c4-4988-b0fc-404e00d7e75b" providerId="ADAL" clId="{3C8D7A4A-F6C2-4CDA-9A2D-0560666EC588}" dt="2022-12-08T16:42:03.944" v="1318" actId="478"/>
          <ac:cxnSpMkLst>
            <pc:docMk/>
            <pc:sldMk cId="613268644" sldId="489"/>
            <ac:cxnSpMk id="13" creationId="{7B19898C-4F4F-407F-AAA8-3554E1321127}"/>
          </ac:cxnSpMkLst>
        </pc:cxnChg>
        <pc:cxnChg chg="del">
          <ac:chgData name="Dainton, John (Cockcroft Inst,DL,-)" userId="68875a2a-d9c4-4988-b0fc-404e00d7e75b" providerId="ADAL" clId="{3C8D7A4A-F6C2-4CDA-9A2D-0560666EC588}" dt="2022-12-08T16:42:03.944" v="1318" actId="478"/>
          <ac:cxnSpMkLst>
            <pc:docMk/>
            <pc:sldMk cId="613268644" sldId="489"/>
            <ac:cxnSpMk id="16" creationId="{F4EF47AF-1624-4148-9C48-5280EB4062A6}"/>
          </ac:cxnSpMkLst>
        </pc:cxnChg>
        <pc:cxnChg chg="del">
          <ac:chgData name="Dainton, John (Cockcroft Inst,DL,-)" userId="68875a2a-d9c4-4988-b0fc-404e00d7e75b" providerId="ADAL" clId="{3C8D7A4A-F6C2-4CDA-9A2D-0560666EC588}" dt="2022-12-08T16:42:03.944" v="1318" actId="478"/>
          <ac:cxnSpMkLst>
            <pc:docMk/>
            <pc:sldMk cId="613268644" sldId="489"/>
            <ac:cxnSpMk id="21" creationId="{1A1AD5FC-631E-45E3-AAFB-3B7B2C7C2588}"/>
          </ac:cxnSpMkLst>
        </pc:cxn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260376404" sldId="489"/>
        </pc:sldMkLst>
      </pc:sldChg>
      <pc:sldChg chg="addSp delSp modSp add del mod">
        <pc:chgData name="Dainton, John (Cockcroft Inst,DL,-)" userId="68875a2a-d9c4-4988-b0fc-404e00d7e75b" providerId="ADAL" clId="{3C8D7A4A-F6C2-4CDA-9A2D-0560666EC588}" dt="2022-12-08T16:30:50.474" v="1286" actId="47"/>
        <pc:sldMkLst>
          <pc:docMk/>
          <pc:sldMk cId="4153606290" sldId="489"/>
        </pc:sldMkLst>
        <pc:picChg chg="add del mod ord modCrop">
          <ac:chgData name="Dainton, John (Cockcroft Inst,DL,-)" userId="68875a2a-d9c4-4988-b0fc-404e00d7e75b" providerId="ADAL" clId="{3C8D7A4A-F6C2-4CDA-9A2D-0560666EC588}" dt="2022-12-08T16:13:10.685" v="1201" actId="22"/>
          <ac:picMkLst>
            <pc:docMk/>
            <pc:sldMk cId="4153606290" sldId="489"/>
            <ac:picMk id="4" creationId="{9DCA8BCA-BA0D-4CB7-BBE3-6BFF264BFAC5}"/>
          </ac:picMkLst>
        </pc:picChg>
        <pc:picChg chg="add del">
          <ac:chgData name="Dainton, John (Cockcroft Inst,DL,-)" userId="68875a2a-d9c4-4988-b0fc-404e00d7e75b" providerId="ADAL" clId="{3C8D7A4A-F6C2-4CDA-9A2D-0560666EC588}" dt="2022-12-08T16:13:11.523" v="1202" actId="478"/>
          <ac:picMkLst>
            <pc:docMk/>
            <pc:sldMk cId="4153606290" sldId="489"/>
            <ac:picMk id="15" creationId="{26D8F848-EF9E-4427-AD68-11060909B2C4}"/>
          </ac:picMkLst>
        </pc:picChg>
      </pc:sldChg>
      <pc:sldChg chg="addSp delSp modSp add mod">
        <pc:chgData name="Dainton, John (Cockcroft Inst,DL,-)" userId="68875a2a-d9c4-4988-b0fc-404e00d7e75b" providerId="ADAL" clId="{3C8D7A4A-F6C2-4CDA-9A2D-0560666EC588}" dt="2022-12-08T16:50:10.744" v="1406" actId="1037"/>
        <pc:sldMkLst>
          <pc:docMk/>
          <pc:sldMk cId="336957857" sldId="490"/>
        </pc:sldMkLst>
        <pc:picChg chg="add mod">
          <ac:chgData name="Dainton, John (Cockcroft Inst,DL,-)" userId="68875a2a-d9c4-4988-b0fc-404e00d7e75b" providerId="ADAL" clId="{3C8D7A4A-F6C2-4CDA-9A2D-0560666EC588}" dt="2022-12-08T16:50:10.744" v="1406" actId="1037"/>
          <ac:picMkLst>
            <pc:docMk/>
            <pc:sldMk cId="336957857" sldId="490"/>
            <ac:picMk id="4" creationId="{5B76C462-3E4B-4904-A75D-3693F8865050}"/>
          </ac:picMkLst>
        </pc:picChg>
        <pc:picChg chg="del">
          <ac:chgData name="Dainton, John (Cockcroft Inst,DL,-)" userId="68875a2a-d9c4-4988-b0fc-404e00d7e75b" providerId="ADAL" clId="{3C8D7A4A-F6C2-4CDA-9A2D-0560666EC588}" dt="2022-12-08T16:48:38.082" v="1391" actId="478"/>
          <ac:picMkLst>
            <pc:docMk/>
            <pc:sldMk cId="336957857" sldId="490"/>
            <ac:picMk id="5" creationId="{BDEB6A96-52EF-4CE5-813C-44F1D3C75332}"/>
          </ac:picMkLst>
        </pc:pic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148443024" sldId="490"/>
        </pc:sldMkLst>
      </pc:sldChg>
      <pc:sldChg chg="add del">
        <pc:chgData name="Dainton, John (Cockcroft Inst,DL,-)" userId="68875a2a-d9c4-4988-b0fc-404e00d7e75b" providerId="ADAL" clId="{3C8D7A4A-F6C2-4CDA-9A2D-0560666EC588}" dt="2022-12-08T16:10:22.157" v="1168" actId="47"/>
        <pc:sldMkLst>
          <pc:docMk/>
          <pc:sldMk cId="4166410749" sldId="490"/>
        </pc:sldMkLst>
      </pc:sldChg>
      <pc:sldChg chg="addSp delSp modSp add mod">
        <pc:chgData name="Dainton, John (Cockcroft Inst,DL,-)" userId="68875a2a-d9c4-4988-b0fc-404e00d7e75b" providerId="ADAL" clId="{3C8D7A4A-F6C2-4CDA-9A2D-0560666EC588}" dt="2022-12-09T11:08:11.889" v="2890" actId="1037"/>
        <pc:sldMkLst>
          <pc:docMk/>
          <pc:sldMk cId="1797189623" sldId="491"/>
        </pc:sldMkLst>
        <pc:spChg chg="mod">
          <ac:chgData name="Dainton, John (Cockcroft Inst,DL,-)" userId="68875a2a-d9c4-4988-b0fc-404e00d7e75b" providerId="ADAL" clId="{3C8D7A4A-F6C2-4CDA-9A2D-0560666EC588}" dt="2022-12-08T16:55:49.326" v="1479" actId="207"/>
          <ac:spMkLst>
            <pc:docMk/>
            <pc:sldMk cId="1797189623" sldId="491"/>
            <ac:spMk id="2" creationId="{A3735E7D-0BA8-4865-92C9-6638D9E32B15}"/>
          </ac:spMkLst>
        </pc:spChg>
        <pc:spChg chg="add mod">
          <ac:chgData name="Dainton, John (Cockcroft Inst,DL,-)" userId="68875a2a-d9c4-4988-b0fc-404e00d7e75b" providerId="ADAL" clId="{3C8D7A4A-F6C2-4CDA-9A2D-0560666EC588}" dt="2022-12-09T11:08:11.889" v="2890" actId="1037"/>
          <ac:spMkLst>
            <pc:docMk/>
            <pc:sldMk cId="1797189623" sldId="491"/>
            <ac:spMk id="3" creationId="{03B29553-6800-4A31-8344-A231BB6B8753}"/>
          </ac:spMkLst>
        </pc:spChg>
        <pc:picChg chg="del">
          <ac:chgData name="Dainton, John (Cockcroft Inst,DL,-)" userId="68875a2a-d9c4-4988-b0fc-404e00d7e75b" providerId="ADAL" clId="{3C8D7A4A-F6C2-4CDA-9A2D-0560666EC588}" dt="2022-12-08T16:52:28.509" v="1408" actId="478"/>
          <ac:picMkLst>
            <pc:docMk/>
            <pc:sldMk cId="1797189623" sldId="491"/>
            <ac:picMk id="4" creationId="{5B76C462-3E4B-4904-A75D-3693F8865050}"/>
          </ac:picMkLst>
        </pc:picChg>
        <pc:picChg chg="add mod">
          <ac:chgData name="Dainton, John (Cockcroft Inst,DL,-)" userId="68875a2a-d9c4-4988-b0fc-404e00d7e75b" providerId="ADAL" clId="{3C8D7A4A-F6C2-4CDA-9A2D-0560666EC588}" dt="2022-12-08T16:52:39.187" v="1430" actId="1037"/>
          <ac:picMkLst>
            <pc:docMk/>
            <pc:sldMk cId="1797189623" sldId="491"/>
            <ac:picMk id="5" creationId="{FF377A97-0EDB-448B-A292-F67938FC8DBB}"/>
          </ac:picMkLst>
        </pc:pic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225418563" sldId="491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321483632" sldId="492"/>
        </pc:sldMkLst>
      </pc:sldChg>
      <pc:sldChg chg="add">
        <pc:chgData name="Dainton, John (Cockcroft Inst,DL,-)" userId="68875a2a-d9c4-4988-b0fc-404e00d7e75b" providerId="ADAL" clId="{3C8D7A4A-F6C2-4CDA-9A2D-0560666EC588}" dt="2022-12-08T17:00:34.296" v="1504"/>
        <pc:sldMkLst>
          <pc:docMk/>
          <pc:sldMk cId="3087470410" sldId="492"/>
        </pc:sldMkLst>
      </pc:sldChg>
      <pc:sldChg chg="addSp delSp modSp add mod">
        <pc:chgData name="Dainton, John (Cockcroft Inst,DL,-)" userId="68875a2a-d9c4-4988-b0fc-404e00d7e75b" providerId="ADAL" clId="{3C8D7A4A-F6C2-4CDA-9A2D-0560666EC588}" dt="2022-12-09T11:17:31.461" v="2961" actId="1038"/>
        <pc:sldMkLst>
          <pc:docMk/>
          <pc:sldMk cId="2811790548" sldId="493"/>
        </pc:sldMkLst>
        <pc:spChg chg="mod">
          <ac:chgData name="Dainton, John (Cockcroft Inst,DL,-)" userId="68875a2a-d9c4-4988-b0fc-404e00d7e75b" providerId="ADAL" clId="{3C8D7A4A-F6C2-4CDA-9A2D-0560666EC588}" dt="2022-12-09T11:08:46.335" v="2892" actId="1035"/>
          <ac:spMkLst>
            <pc:docMk/>
            <pc:sldMk cId="2811790548" sldId="493"/>
            <ac:spMk id="2" creationId="{A3735E7D-0BA8-4865-92C9-6638D9E32B15}"/>
          </ac:spMkLst>
        </pc:spChg>
        <pc:spChg chg="add mod">
          <ac:chgData name="Dainton, John (Cockcroft Inst,DL,-)" userId="68875a2a-d9c4-4988-b0fc-404e00d7e75b" providerId="ADAL" clId="{3C8D7A4A-F6C2-4CDA-9A2D-0560666EC588}" dt="2022-12-09T11:14:13.995" v="2925" actId="1076"/>
          <ac:spMkLst>
            <pc:docMk/>
            <pc:sldMk cId="2811790548" sldId="493"/>
            <ac:spMk id="3" creationId="{E60F95C9-C85D-4B99-BE5B-E966287BC5CE}"/>
          </ac:spMkLst>
        </pc:spChg>
        <pc:spChg chg="add mod">
          <ac:chgData name="Dainton, John (Cockcroft Inst,DL,-)" userId="68875a2a-d9c4-4988-b0fc-404e00d7e75b" providerId="ADAL" clId="{3C8D7A4A-F6C2-4CDA-9A2D-0560666EC588}" dt="2022-12-09T11:17:31.461" v="2961" actId="1038"/>
          <ac:spMkLst>
            <pc:docMk/>
            <pc:sldMk cId="2811790548" sldId="493"/>
            <ac:spMk id="5" creationId="{45F20432-C496-4824-B9D5-22E0AD76C1E8}"/>
          </ac:spMkLst>
        </pc:spChg>
        <pc:spChg chg="add mod">
          <ac:chgData name="Dainton, John (Cockcroft Inst,DL,-)" userId="68875a2a-d9c4-4988-b0fc-404e00d7e75b" providerId="ADAL" clId="{3C8D7A4A-F6C2-4CDA-9A2D-0560666EC588}" dt="2022-12-09T11:15:30.502" v="2933" actId="1037"/>
          <ac:spMkLst>
            <pc:docMk/>
            <pc:sldMk cId="2811790548" sldId="493"/>
            <ac:spMk id="6" creationId="{90903F5B-A3C3-4D14-90A7-D7A1409198ED}"/>
          </ac:spMkLst>
        </pc:spChg>
        <pc:spChg chg="add mod">
          <ac:chgData name="Dainton, John (Cockcroft Inst,DL,-)" userId="68875a2a-d9c4-4988-b0fc-404e00d7e75b" providerId="ADAL" clId="{3C8D7A4A-F6C2-4CDA-9A2D-0560666EC588}" dt="2022-12-09T11:09:28.528" v="2907" actId="20577"/>
          <ac:spMkLst>
            <pc:docMk/>
            <pc:sldMk cId="2811790548" sldId="493"/>
            <ac:spMk id="7" creationId="{6E64A309-11AF-4030-ACC6-F6BF460AF771}"/>
          </ac:spMkLst>
        </pc:spChg>
        <pc:spChg chg="add del mod">
          <ac:chgData name="Dainton, John (Cockcroft Inst,DL,-)" userId="68875a2a-d9c4-4988-b0fc-404e00d7e75b" providerId="ADAL" clId="{3C8D7A4A-F6C2-4CDA-9A2D-0560666EC588}" dt="2022-12-08T17:44:18.849" v="2583"/>
          <ac:spMkLst>
            <pc:docMk/>
            <pc:sldMk cId="2811790548" sldId="493"/>
            <ac:spMk id="8" creationId="{159522DA-CEFB-4C6E-82F7-EE1B87F71D9F}"/>
          </ac:spMkLst>
        </pc:spChg>
        <pc:spChg chg="add del mod">
          <ac:chgData name="Dainton, John (Cockcroft Inst,DL,-)" userId="68875a2a-d9c4-4988-b0fc-404e00d7e75b" providerId="ADAL" clId="{3C8D7A4A-F6C2-4CDA-9A2D-0560666EC588}" dt="2022-12-08T17:44:18.849" v="2583"/>
          <ac:spMkLst>
            <pc:docMk/>
            <pc:sldMk cId="2811790548" sldId="493"/>
            <ac:spMk id="9" creationId="{E18D8BA1-1D9A-49C0-A24F-4D2535E2DBFF}"/>
          </ac:spMkLst>
        </pc:spChg>
        <pc:spChg chg="add mod">
          <ac:chgData name="Dainton, John (Cockcroft Inst,DL,-)" userId="68875a2a-d9c4-4988-b0fc-404e00d7e75b" providerId="ADAL" clId="{3C8D7A4A-F6C2-4CDA-9A2D-0560666EC588}" dt="2022-12-09T11:08:46.335" v="2892" actId="1035"/>
          <ac:spMkLst>
            <pc:docMk/>
            <pc:sldMk cId="2811790548" sldId="493"/>
            <ac:spMk id="10" creationId="{1BF70A94-5814-43EA-A3F3-06DA94D66C1A}"/>
          </ac:spMkLst>
        </pc:spChg>
        <pc:spChg chg="mod">
          <ac:chgData name="Dainton, John (Cockcroft Inst,DL,-)" userId="68875a2a-d9c4-4988-b0fc-404e00d7e75b" providerId="ADAL" clId="{3C8D7A4A-F6C2-4CDA-9A2D-0560666EC588}" dt="2022-12-09T11:14:20.535" v="2926" actId="14100"/>
          <ac:spMkLst>
            <pc:docMk/>
            <pc:sldMk cId="2811790548" sldId="493"/>
            <ac:spMk id="14" creationId="{70B26F34-E335-4530-A037-1D2E45906290}"/>
          </ac:spMkLst>
        </pc:spChg>
        <pc:picChg chg="add mod">
          <ac:chgData name="Dainton, John (Cockcroft Inst,DL,-)" userId="68875a2a-d9c4-4988-b0fc-404e00d7e75b" providerId="ADAL" clId="{3C8D7A4A-F6C2-4CDA-9A2D-0560666EC588}" dt="2022-12-09T11:17:31.461" v="2961" actId="1038"/>
          <ac:picMkLst>
            <pc:docMk/>
            <pc:sldMk cId="2811790548" sldId="493"/>
            <ac:picMk id="4" creationId="{4C173CAB-64EC-49DB-8773-56CBD8697946}"/>
          </ac:picMkLst>
        </pc:picChg>
        <pc:picChg chg="del">
          <ac:chgData name="Dainton, John (Cockcroft Inst,DL,-)" userId="68875a2a-d9c4-4988-b0fc-404e00d7e75b" providerId="ADAL" clId="{3C8D7A4A-F6C2-4CDA-9A2D-0560666EC588}" dt="2022-12-08T17:19:00.924" v="1994" actId="478"/>
          <ac:picMkLst>
            <pc:docMk/>
            <pc:sldMk cId="2811790548" sldId="493"/>
            <ac:picMk id="5" creationId="{FF377A97-0EDB-448B-A292-F67938FC8DBB}"/>
          </ac:picMkLst>
        </pc:picChg>
        <pc:picChg chg="add mod">
          <ac:chgData name="Dainton, John (Cockcroft Inst,DL,-)" userId="68875a2a-d9c4-4988-b0fc-404e00d7e75b" providerId="ADAL" clId="{3C8D7A4A-F6C2-4CDA-9A2D-0560666EC588}" dt="2022-12-09T11:13:37.668" v="2919" actId="1076"/>
          <ac:picMkLst>
            <pc:docMk/>
            <pc:sldMk cId="2811790548" sldId="493"/>
            <ac:picMk id="8" creationId="{60BBB234-2D98-40C3-A633-6E824A3C2379}"/>
          </ac:picMkLst>
        </pc:picChg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194220293" sldId="494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46455124" sldId="497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350271240" sldId="500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761277269" sldId="501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844180053" sldId="502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802091365" sldId="503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959367279" sldId="504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716752946" sldId="505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29605186" sldId="506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831464606" sldId="508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001129444" sldId="512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109522511" sldId="513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192506139" sldId="514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4273321635" sldId="515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4187357161" sldId="516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1494271249" sldId="517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023198397" sldId="518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2342045348" sldId="519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283995641" sldId="520"/>
        </pc:sldMkLst>
      </pc:sldChg>
      <pc:sldChg chg="del">
        <pc:chgData name="Dainton, John (Cockcroft Inst,DL,-)" userId="68875a2a-d9c4-4988-b0fc-404e00d7e75b" providerId="ADAL" clId="{3C8D7A4A-F6C2-4CDA-9A2D-0560666EC588}" dt="2022-12-08T08:00:03.074" v="0" actId="47"/>
        <pc:sldMkLst>
          <pc:docMk/>
          <pc:sldMk cId="3646253502" sldId="521"/>
        </pc:sldMkLst>
      </pc:sldChg>
      <pc:sldMasterChg chg="modSp mod delSldLayout">
        <pc:chgData name="Dainton, John (Cockcroft Inst,DL,-)" userId="68875a2a-d9c4-4988-b0fc-404e00d7e75b" providerId="ADAL" clId="{3C8D7A4A-F6C2-4CDA-9A2D-0560666EC588}" dt="2022-12-08T09:09:43.801" v="467" actId="47"/>
        <pc:sldMasterMkLst>
          <pc:docMk/>
          <pc:sldMasterMk cId="0" sldId="2147483648"/>
        </pc:sldMasterMkLst>
        <pc:spChg chg="mod">
          <ac:chgData name="Dainton, John (Cockcroft Inst,DL,-)" userId="68875a2a-d9c4-4988-b0fc-404e00d7e75b" providerId="ADAL" clId="{3C8D7A4A-F6C2-4CDA-9A2D-0560666EC588}" dt="2022-12-08T08:04:13.054" v="17" actId="20577"/>
          <ac:spMkLst>
            <pc:docMk/>
            <pc:sldMasterMk cId="0" sldId="2147483648"/>
            <ac:spMk id="8" creationId="{00000000-0000-0000-0000-000000000000}"/>
          </ac:spMkLst>
        </pc:spChg>
        <pc:sldLayoutChg chg="del">
          <pc:chgData name="Dainton, John (Cockcroft Inst,DL,-)" userId="68875a2a-d9c4-4988-b0fc-404e00d7e75b" providerId="ADAL" clId="{3C8D7A4A-F6C2-4CDA-9A2D-0560666EC588}" dt="2022-12-08T08:00:03.074" v="0" actId="47"/>
          <pc:sldLayoutMkLst>
            <pc:docMk/>
            <pc:sldMasterMk cId="0" sldId="2147483648"/>
            <pc:sldLayoutMk cId="2200739511" sldId="2147483678"/>
          </pc:sldLayoutMkLst>
        </pc:sldLayoutChg>
        <pc:sldLayoutChg chg="del">
          <pc:chgData name="Dainton, John (Cockcroft Inst,DL,-)" userId="68875a2a-d9c4-4988-b0fc-404e00d7e75b" providerId="ADAL" clId="{3C8D7A4A-F6C2-4CDA-9A2D-0560666EC588}" dt="2022-12-08T09:09:43.801" v="467" actId="47"/>
          <pc:sldLayoutMkLst>
            <pc:docMk/>
            <pc:sldMasterMk cId="0" sldId="2147483648"/>
            <pc:sldLayoutMk cId="3330036676" sldId="2147483693"/>
          </pc:sldLayoutMkLst>
        </pc:sldLayoutChg>
      </pc:sldMasterChg>
      <pc:sldMasterChg chg="new mod addSldLayout">
        <pc:chgData name="Dainton, John (Cockcroft Inst,DL,-)" userId="68875a2a-d9c4-4988-b0fc-404e00d7e75b" providerId="ADAL" clId="{3C8D7A4A-F6C2-4CDA-9A2D-0560666EC588}" dt="2022-12-08T08:04:29.509" v="18" actId="6938"/>
        <pc:sldMasterMkLst>
          <pc:docMk/>
          <pc:sldMasterMk cId="1020619122" sldId="2147483681"/>
        </pc:sldMasterMkLst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3071521548" sldId="2147483682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3407979461" sldId="2147483683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1413325062" sldId="2147483684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3905802019" sldId="2147483685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4271107133" sldId="2147483686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3015829407" sldId="2147483687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2607006996" sldId="2147483688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519944145" sldId="2147483689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815749956" sldId="2147483690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938540211" sldId="2147483691"/>
          </pc:sldLayoutMkLst>
        </pc:sldLayoutChg>
        <pc:sldLayoutChg chg="new replId">
          <pc:chgData name="Dainton, John (Cockcroft Inst,DL,-)" userId="68875a2a-d9c4-4988-b0fc-404e00d7e75b" providerId="ADAL" clId="{3C8D7A4A-F6C2-4CDA-9A2D-0560666EC588}" dt="2022-12-08T08:04:29.509" v="18" actId="6938"/>
          <pc:sldLayoutMkLst>
            <pc:docMk/>
            <pc:sldMasterMk cId="1020619122" sldId="2147483681"/>
            <pc:sldLayoutMk cId="4274776037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8B2667-A865-45C9-BCA2-2E9E64649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087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/>
              <a:t>Click to edit Master text styles</a:t>
            </a:r>
          </a:p>
          <a:p>
            <a:pPr lvl="1"/>
            <a:r>
              <a:rPr lang="en-GB" altLang="en-GB" noProof="0"/>
              <a:t>Second level</a:t>
            </a:r>
          </a:p>
          <a:p>
            <a:pPr lvl="2"/>
            <a:r>
              <a:rPr lang="en-GB" altLang="en-GB" noProof="0"/>
              <a:t>Third level</a:t>
            </a:r>
          </a:p>
          <a:p>
            <a:pPr lvl="3"/>
            <a:r>
              <a:rPr lang="en-GB" altLang="en-GB" noProof="0"/>
              <a:t>Fourth level</a:t>
            </a:r>
          </a:p>
          <a:p>
            <a:pPr lvl="4"/>
            <a:r>
              <a:rPr lang="en-GB" alt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2719757-B7D0-49B4-8885-02A142D445EA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291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19757-B7D0-49B4-8885-02A142D445EA}" type="slidenum">
              <a:rPr lang="en-GB" altLang="en-GB" smtClean="0"/>
              <a:pPr>
                <a:defRPr/>
              </a:pPr>
              <a:t>1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5754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Intl Conference on Particle Physics</a:t>
            </a:r>
            <a:endParaRPr lang="en-GB" altLang="en-US" dirty="0"/>
          </a:p>
          <a:p>
            <a:pPr>
              <a:defRPr/>
            </a:pPr>
            <a:r>
              <a:rPr lang="en-US" altLang="en-US" dirty="0" err="1"/>
              <a:t>Dogus</a:t>
            </a:r>
            <a:r>
              <a:rPr lang="en-US" altLang="en-US" dirty="0"/>
              <a:t> </a:t>
            </a:r>
            <a:r>
              <a:rPr lang="en-US" altLang="en-US" dirty="0" err="1"/>
              <a:t>Universit</a:t>
            </a:r>
            <a:r>
              <a:rPr lang="en-US" altLang="en-US" dirty="0"/>
              <a:t> Turkey </a:t>
            </a:r>
          </a:p>
          <a:p>
            <a:pPr>
              <a:defRPr/>
            </a:pPr>
            <a:r>
              <a:rPr lang="en-US" altLang="en-US" dirty="0"/>
              <a:t>June 20 to 25 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EC4A-79AA-4070-AEE4-5B6CE98F7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3D315-8EED-4439-AD2A-734A48762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3484-82C9-44DD-A402-D9F4B673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622F4-58F3-4B1C-AFAF-843A1CAE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08EE3-0F47-4BBD-96CA-E826371A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2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BF16-8D70-4DAB-98CF-39808FAD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E712-E764-42A6-B0AA-DF570851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A0D03-330B-4F6A-B444-3E0CDBA9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DE875-0B08-408B-8C96-8661ED4C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BFC35-3C21-4FDA-B93F-06C1535B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7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3F9D-1BBF-4EB4-A9C0-B0ACBFCA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DB89-DAEE-44E8-BAE1-B93FE7E66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18B64-CD53-410F-BF44-573B5BB8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D723-D1B8-463D-97E3-D557C842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374C8-6C59-4CD9-B3EB-3E412970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2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FCFB-2F9F-4CA4-8D36-984C776E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5E20-D91C-4C7D-B345-0E151C5DA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8DC5D-AD93-4A5A-AB4F-F8874A5F4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27131-C15B-4E01-AFC5-51C63B10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E5A15-5E06-493E-AF82-1FF39B10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17CF2-B578-42FA-9C88-3CF288CE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0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8E29-C385-4870-AE5A-5CFA063D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CD1D3-2AF2-4A9B-8499-C7B6DF2B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8830F-7C1D-495D-894B-A10698289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8A458-099F-4B3B-9189-FECF8352D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F283E-F133-49D6-81B1-48622F3B4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267F8-3468-45E4-9E44-F530C969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AC66D-F5E4-4B56-9219-6D7C9F53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2E17E-F866-4636-BBC3-296F3C6E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07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FAE9-4FB5-4C03-88BA-41BBD022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DD82D-9D73-4AA3-8A07-41611F86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3C7CD-6496-4A64-A518-9AA8424C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B5F19-A24D-4E81-8DA2-E09D67C1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29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472E3-D8E5-4383-9D1A-22ABFDBC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546BE-4AF1-43B7-8A2C-79AFB6A9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B2DC3-0E0C-416E-993E-D90E1924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9783-13C4-421C-9B98-B70BA9CE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2681-BAA4-4E63-A108-C589E20CC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70890-EFA7-4BE3-B6CF-C1D87B290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499A9-3F94-4D49-B9D9-56D53485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EAA0A-7C4F-4862-B26A-E8ABEF2F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14B42-B800-4555-BE55-BF20BEFD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44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CB10-92C6-4988-9CA6-53764961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99CC8-C427-4558-8DEF-793B18235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26212-DE62-4C4C-BB39-81264D03D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A34BE-5EF7-4E79-92C5-0DE10B27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0AB44-22D8-48C1-92DF-520FD5CC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D33E3-4F1C-4446-949D-499A5F22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49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1A16-AEA1-4CC7-B777-73BDAA9E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6C00E-545A-49F3-8D93-741488A4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E91A-6EEB-4341-AA49-6E7CBF4B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4290E-C505-4318-BAE2-9693BFE8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8810-9D00-4509-B914-507775D6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4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B1D6D-6468-4841-A05F-D519DB3A1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146F8-C02A-4A66-B6F8-83595BDDD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1F38-4474-44D9-A57D-BCF18E71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17052-83B9-4BB3-ACE6-DE3710C3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F6C1-C1A5-4605-82F2-1D07F918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7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20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5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77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9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8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 to add a title to all slides in </a:t>
            </a:r>
            <a:r>
              <a:rPr lang="en-GB" dirty="0" err="1"/>
              <a:t>powerpoint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205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6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33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03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88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6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6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3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8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H1-Event_high_quality"/>
          <p:cNvPicPr>
            <a:picLocks noChangeAspect="1" noChangeArrowheads="1"/>
          </p:cNvPicPr>
          <p:nvPr/>
        </p:nvPicPr>
        <p:blipFill>
          <a:blip r:embed="rId14" cstate="print">
            <a:lum bright="54000" contrast="-78000"/>
            <a:grayscl/>
          </a:blip>
          <a:srcRect l="12317" t="174" r="2473" b="6932"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25413"/>
            <a:ext cx="4464050" cy="927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72390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altLang="en-GB" sz="240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6150" name="Picture 32" descr="Cockcroft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7863" y="0"/>
            <a:ext cx="9366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1.createsend1.com/ei/j/0B/024/08E/233759/csfinal/lutext.png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0" t="17164" b="50746"/>
          <a:stretch/>
        </p:blipFill>
        <p:spPr bwMode="auto">
          <a:xfrm>
            <a:off x="7745412" y="571153"/>
            <a:ext cx="1285875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6512" y="-27384"/>
            <a:ext cx="1394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2">
                    <a:lumMod val="75000"/>
                  </a:schemeClr>
                </a:solidFill>
              </a:rPr>
              <a:t>Max Fest</a:t>
            </a:r>
          </a:p>
          <a:p>
            <a:r>
              <a:rPr lang="en-GB" sz="1000" dirty="0">
                <a:solidFill>
                  <a:schemeClr val="accent2">
                    <a:lumMod val="75000"/>
                  </a:schemeClr>
                </a:solidFill>
              </a:rPr>
              <a:t>Liverpool</a:t>
            </a:r>
            <a:endParaRPr lang="en-GB" sz="1000" dirty="0"/>
          </a:p>
          <a:p>
            <a:r>
              <a:rPr lang="en-GB" sz="1000" dirty="0"/>
              <a:t>9th December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79" r:id="rId4"/>
    <p:sldLayoutId id="2147483664" r:id="rId5"/>
    <p:sldLayoutId id="2147483665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C825A-5E05-4A57-99BB-3A1DE132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C46B6-93C8-413B-84AF-10DF4996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8A2EE-DD93-400E-A83C-9ED8C23C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C372-F0F0-4D2E-86CC-9296C261F9E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9A405-4C98-4B47-A214-A934ABD50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8B7A3-9A39-4B39-A5AE-ED80922F4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AC54F-666C-4292-BE75-43B2408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1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7283-2F20-42C7-8AA4-F96ADFFD33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9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http://upload.wikimedia.org/wikipedia/commons/e/ec/Baryon_decuplet.png"/>
          <p:cNvSpPr>
            <a:spLocks noChangeAspect="1" noChangeArrowheads="1"/>
          </p:cNvSpPr>
          <p:nvPr/>
        </p:nvSpPr>
        <p:spPr bwMode="auto">
          <a:xfrm>
            <a:off x="155575" y="-1531938"/>
            <a:ext cx="4419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http://upload.wikimedia.org/wikipedia/commons/e/ec/Baryon_decuplet.png"/>
          <p:cNvSpPr>
            <a:spLocks noChangeAspect="1" noChangeArrowheads="1"/>
          </p:cNvSpPr>
          <p:nvPr/>
        </p:nvSpPr>
        <p:spPr bwMode="auto">
          <a:xfrm>
            <a:off x="307975" y="-1379538"/>
            <a:ext cx="4419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1" descr="http://upload.wikimedia.org/wikipedia/commons/e/ec/Baryon_decuplet.png"/>
          <p:cNvSpPr>
            <a:spLocks noChangeAspect="1" noChangeArrowheads="1"/>
          </p:cNvSpPr>
          <p:nvPr/>
        </p:nvSpPr>
        <p:spPr bwMode="auto">
          <a:xfrm>
            <a:off x="460375" y="-1227138"/>
            <a:ext cx="4419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F3B4C-7159-43E6-B9A6-80491A8B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5" y="871225"/>
            <a:ext cx="1146016" cy="154065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268A02B-A49D-4F14-B823-B2C32149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910" y="1096253"/>
            <a:ext cx="5305386" cy="1180619"/>
          </a:xfrm>
        </p:spPr>
        <p:txBody>
          <a:bodyPr/>
          <a:lstStyle/>
          <a:p>
            <a:r>
              <a:rPr lang="en-GB" sz="3600" dirty="0"/>
              <a:t>Recollections of times pre-Liverpool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C39D8-F5E3-4975-814A-278A62A70EFB}"/>
                  </a:ext>
                </a:extLst>
              </p:cNvPr>
              <p:cNvSpPr txBox="1"/>
              <p:nvPr/>
            </p:nvSpPr>
            <p:spPr>
              <a:xfrm>
                <a:off x="1517614" y="2420888"/>
                <a:ext cx="6367064" cy="1709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IHEP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DESY 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Zeuthen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: </a:t>
                </a:r>
              </a:p>
              <a:p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  -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BCDMS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𝑿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@ CERN</a:t>
                </a:r>
                <a:endParaRPr lang="en-GB" sz="2800" b="1" dirty="0">
                  <a:solidFill>
                    <a:schemeClr val="tx1"/>
                  </a:solidFill>
                </a:endParaRPr>
              </a:p>
              <a:p>
                <a:r>
                  <a:rPr lang="en-GB" sz="2800" b="1" dirty="0">
                    <a:solidFill>
                      <a:schemeClr val="tx1"/>
                    </a:solidFill>
                  </a:rPr>
                  <a:t>  </a:t>
                </a: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-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H1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𝟐𝟎𝟎𝟓</m:t>
                    </m:r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𝒆</m:t>
                        </m:r>
                      </m:e>
                      <m:sup>
                        <m: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±</m:t>
                        </m:r>
                      </m:sup>
                    </m:sSup>
                    <m:r>
                      <a:rPr lang="en-GB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GB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±</m:t>
                              </m:r>
                            </m:sup>
                          </m:sSup>
                        </m:e>
                      </m:mr>
                      <m:mr>
                        <m:e>
                          <m:acc>
                            <m:accPr>
                              <m:chr m:val="̅"/>
                              <m:ctrlP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𝝂</m:t>
                              </m:r>
                            </m:e>
                          </m:acc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𝝂</m:t>
                          </m:r>
                        </m:e>
                      </m:mr>
                    </m:m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@</a:t>
                </a:r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DESY</a:t>
                </a:r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C39D8-F5E3-4975-814A-278A62A70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14" y="2420888"/>
                <a:ext cx="6367064" cy="1709955"/>
              </a:xfrm>
              <a:prstGeom prst="rect">
                <a:avLst/>
              </a:prstGeom>
              <a:blipFill>
                <a:blip r:embed="rId4"/>
                <a:stretch>
                  <a:fillRect l="-2969" t="-5338" b="-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99B664-6B39-44CD-93C3-0570BA51C97C}"/>
                  </a:ext>
                </a:extLst>
              </p:cNvPr>
              <p:cNvSpPr txBox="1"/>
              <p:nvPr/>
            </p:nvSpPr>
            <p:spPr>
              <a:xfrm>
                <a:off x="1590840" y="5035964"/>
                <a:ext cx="6342442" cy="1633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Liverpool: </a:t>
                </a:r>
              </a:p>
              <a:p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  -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H1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𝟐𝟎𝟎𝟓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𝒆</m:t>
                        </m:r>
                      </m:e>
                      <m:sub>
                        <m:r>
                          <a:rPr lang="en-GB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𝐋</m:t>
                        </m:r>
                        <m:r>
                          <a:rPr lang="en-GB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GB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𝐑</m:t>
                        </m:r>
                      </m:sub>
                      <m:sup>
                        <m: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±</m:t>
                        </m:r>
                      </m:sup>
                    </m:sSubSup>
                    <m:r>
                      <a:rPr lang="en-GB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GB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±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𝝂</m:t>
                          </m:r>
                        </m:e>
                      </m:mr>
                    </m:m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@</a:t>
                </a:r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DESY</a:t>
                </a:r>
                <a:endParaRPr lang="en-GB" sz="28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  -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ATLAS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𝒑𝒑</m:t>
                    </m:r>
                    <m:r>
                      <a:rPr lang="en-GB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GB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𝑿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GB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@ CERN</a:t>
                </a:r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99B664-6B39-44CD-93C3-0570BA51C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840" y="5035964"/>
                <a:ext cx="6342442" cy="1633396"/>
              </a:xfrm>
              <a:prstGeom prst="rect">
                <a:avLst/>
              </a:prstGeom>
              <a:blipFill>
                <a:blip r:embed="rId5"/>
                <a:stretch>
                  <a:fillRect l="-2981" t="-5597" r="-1058" b="-9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9">
            <a:extLst>
              <a:ext uri="{FF2B5EF4-FFF2-40B4-BE49-F238E27FC236}">
                <a16:creationId xmlns:a16="http://schemas.microsoft.com/office/drawing/2014/main" id="{4530C785-E4C3-40DE-9F9C-8F999E8CD8F9}"/>
              </a:ext>
            </a:extLst>
          </p:cNvPr>
          <p:cNvSpPr txBox="1">
            <a:spLocks/>
          </p:cNvSpPr>
          <p:nvPr/>
        </p:nvSpPr>
        <p:spPr bwMode="auto">
          <a:xfrm>
            <a:off x="1691680" y="4365104"/>
            <a:ext cx="2160240" cy="59227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r>
              <a:rPr lang="en-GB" sz="3600" kern="0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99412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2">
            <a:extLst>
              <a:ext uri="{FF2B5EF4-FFF2-40B4-BE49-F238E27FC236}">
                <a16:creationId xmlns:a16="http://schemas.microsoft.com/office/drawing/2014/main" id="{A3735E7D-0BA8-4865-92C9-6638D9E3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61564"/>
            <a:ext cx="8016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Max and his neck survive, doubters silenced </a:t>
            </a:r>
            <a:r>
              <a:rPr lang="en-GB" altLang="en-US" sz="2800" b="1" i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!</a:t>
            </a:r>
            <a:endParaRPr lang="en-GB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70B26F34-E335-4530-A037-1D2E45906290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97779"/>
            <a:ext cx="5760640" cy="5669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Max “sticking his neck out”</a:t>
            </a:r>
            <a:endParaRPr lang="en-US" b="1" kern="0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7A97-0EDB-448B-A292-F67938FC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60365"/>
            <a:ext cx="6258870" cy="5178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29553-6800-4A31-8344-A231BB6B8753}"/>
              </a:ext>
            </a:extLst>
          </p:cNvPr>
          <p:cNvSpPr txBox="1"/>
          <p:nvPr/>
        </p:nvSpPr>
        <p:spPr>
          <a:xfrm>
            <a:off x="7452320" y="148478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~2007</a:t>
            </a:r>
          </a:p>
        </p:txBody>
      </p:sp>
    </p:spTree>
    <p:extLst>
      <p:ext uri="{BB962C8B-B14F-4D97-AF65-F5344CB8AC3E}">
        <p14:creationId xmlns:p14="http://schemas.microsoft.com/office/powerpoint/2010/main" val="179718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2">
            <a:extLst>
              <a:ext uri="{FF2B5EF4-FFF2-40B4-BE49-F238E27FC236}">
                <a16:creationId xmlns:a16="http://schemas.microsoft.com/office/drawing/2014/main" id="{A3735E7D-0BA8-4865-92C9-6638D9E3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932029"/>
            <a:ext cx="7272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“Max, please don’t immediately say no to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   what I have to say”</a:t>
            </a:r>
            <a:endParaRPr lang="en-GB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70B26F34-E335-4530-A037-1D2E45906290}"/>
              </a:ext>
            </a:extLst>
          </p:cNvPr>
          <p:cNvSpPr txBox="1">
            <a:spLocks noChangeArrowheads="1"/>
          </p:cNvSpPr>
          <p:nvPr/>
        </p:nvSpPr>
        <p:spPr>
          <a:xfrm>
            <a:off x="3150026" y="61813"/>
            <a:ext cx="1782014" cy="9744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latin typeface="Comic Sans MS" pitchFamily="66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903F5B-A3C3-4D14-90A7-D7A1409198ED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4302235"/>
            <a:ext cx="5760640" cy="5669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… exploring a possibility … </a:t>
            </a:r>
            <a:r>
              <a:rPr lang="en-US" b="1" kern="0" dirty="0">
                <a:solidFill>
                  <a:srgbClr val="FF0000"/>
                </a:solidFill>
              </a:rPr>
              <a:t>!</a:t>
            </a:r>
            <a:endParaRPr lang="en-US" b="1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6E64A309-11AF-4030-ACC6-F6BF460AF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870050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Max 2005</a:t>
            </a:r>
          </a:p>
          <a:p>
            <a:r>
              <a:rPr lang="en-GB" altLang="en-US" sz="36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globally recognised expert on hadron structure</a:t>
            </a:r>
          </a:p>
          <a:p>
            <a:r>
              <a:rPr lang="en-GB" altLang="en-US" sz="36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an internationally recognised leading scientist</a:t>
            </a:r>
          </a:p>
          <a:p>
            <a:r>
              <a:rPr lang="en-GB" altLang="en-US" sz="36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respected without exception by all who work </a:t>
            </a:r>
          </a:p>
          <a:p>
            <a:r>
              <a:rPr lang="en-GB" altLang="en-US" sz="2800" i="0" dirty="0">
                <a:latin typeface="+mn-lt"/>
                <a:cs typeface="Times New Roman" pitchFamily="18" charset="0"/>
              </a:rPr>
              <a:t>     with him (BCDMS, H1, lepton-hadron)</a:t>
            </a:r>
          </a:p>
          <a:p>
            <a:r>
              <a:rPr lang="en-GB" altLang="en-US" sz="36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i="0" dirty="0">
                <a:latin typeface="+mn-lt"/>
                <a:cs typeface="Times New Roman" pitchFamily="18" charset="0"/>
              </a:rPr>
              <a:t>a “super bloke” and now an “adopted scouser”   </a:t>
            </a:r>
            <a:endParaRPr lang="en-GB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BF70A94-5814-43EA-A3F3-06DA94D66C1A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958419"/>
            <a:ext cx="7560840" cy="5669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… what follows &gt; 2005 others recount </a:t>
            </a:r>
            <a:r>
              <a:rPr lang="en-US" b="1" kern="0" dirty="0">
                <a:solidFill>
                  <a:srgbClr val="FF0000"/>
                </a:solidFill>
              </a:rPr>
              <a:t>!</a:t>
            </a:r>
            <a:endParaRPr lang="en-US" b="1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73CAB-64EC-49DB-8773-56CBD869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840" y="4150827"/>
            <a:ext cx="1174656" cy="1720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BB234-2D98-40C3-A633-6E824A3C2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87" y="166145"/>
            <a:ext cx="569609" cy="76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0F95C9-C85D-4B99-BE5B-E966287BC5CE}"/>
              </a:ext>
            </a:extLst>
          </p:cNvPr>
          <p:cNvSpPr txBox="1"/>
          <p:nvPr/>
        </p:nvSpPr>
        <p:spPr>
          <a:xfrm>
            <a:off x="3150026" y="198105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20432-C496-4824-B9D5-22E0AD76C1E8}"/>
              </a:ext>
            </a:extLst>
          </p:cNvPr>
          <p:cNvSpPr txBox="1"/>
          <p:nvPr/>
        </p:nvSpPr>
        <p:spPr>
          <a:xfrm rot="16200000">
            <a:off x="6799226" y="4841064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Sir Drummond Bone</a:t>
            </a:r>
          </a:p>
        </p:txBody>
      </p:sp>
    </p:spTree>
    <p:extLst>
      <p:ext uri="{BB962C8B-B14F-4D97-AF65-F5344CB8AC3E}">
        <p14:creationId xmlns:p14="http://schemas.microsoft.com/office/powerpoint/2010/main" val="281179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052"/>
          <p:cNvSpPr/>
          <p:nvPr/>
        </p:nvSpPr>
        <p:spPr bwMode="auto">
          <a:xfrm>
            <a:off x="153268" y="764704"/>
            <a:ext cx="1394656" cy="25263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88" name="Group 82"/>
          <p:cNvGrpSpPr>
            <a:grpSpLocks/>
          </p:cNvGrpSpPr>
          <p:nvPr/>
        </p:nvGrpSpPr>
        <p:grpSpPr bwMode="auto">
          <a:xfrm rot="10800000">
            <a:off x="842346" y="2492896"/>
            <a:ext cx="129253" cy="459611"/>
            <a:chOff x="2065" y="2065"/>
            <a:chExt cx="192" cy="672"/>
          </a:xfrm>
          <a:effectLst/>
        </p:grpSpPr>
        <p:sp>
          <p:nvSpPr>
            <p:cNvPr id="89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/>
        </p:blipFill>
        <p:spPr bwMode="auto">
          <a:xfrm>
            <a:off x="1437601" y="764704"/>
            <a:ext cx="6097576" cy="605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is_ladder"/>
          <p:cNvPicPr>
            <a:picLocks noChangeAspect="1" noChangeArrowheads="1"/>
          </p:cNvPicPr>
          <p:nvPr/>
        </p:nvPicPr>
        <p:blipFill rotWithShape="1">
          <a:blip r:embed="rId3"/>
          <a:srcRect t="10951" b="51905"/>
          <a:stretch/>
        </p:blipFill>
        <p:spPr bwMode="auto">
          <a:xfrm>
            <a:off x="224706" y="1296567"/>
            <a:ext cx="1250950" cy="1213718"/>
          </a:xfrm>
          <a:prstGeom prst="rect">
            <a:avLst/>
          </a:prstGeom>
          <a:noFill/>
          <a:effectLst/>
        </p:spPr>
      </p:pic>
      <p:pic>
        <p:nvPicPr>
          <p:cNvPr id="13" name="Picture 27" descr="DIS"/>
          <p:cNvPicPr>
            <a:picLocks noChangeAspect="1" noChangeArrowheads="1"/>
          </p:cNvPicPr>
          <p:nvPr/>
        </p:nvPicPr>
        <p:blipFill>
          <a:blip r:embed="rId4"/>
          <a:srcRect l="8430" t="82413" r="11459"/>
          <a:stretch>
            <a:fillRect/>
          </a:stretch>
        </p:blipFill>
        <p:spPr bwMode="auto">
          <a:xfrm>
            <a:off x="153268" y="2880172"/>
            <a:ext cx="1296988" cy="296862"/>
          </a:xfrm>
          <a:prstGeom prst="rect">
            <a:avLst/>
          </a:prstGeom>
          <a:noFill/>
          <a:effectLst/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51520" y="1943670"/>
            <a:ext cx="663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3200" b="1" dirty="0" err="1">
                <a:latin typeface="Times" pitchFamily="18" charset="0"/>
              </a:rPr>
              <a:t>x</a:t>
            </a:r>
            <a:r>
              <a:rPr lang="en-GB" altLang="en-US" sz="3200" b="1" i="0" baseline="-25000" dirty="0" err="1">
                <a:latin typeface="Times" pitchFamily="18" charset="0"/>
              </a:rPr>
              <a:t>Bj</a:t>
            </a:r>
            <a:endParaRPr lang="en-GB" altLang="en-US" sz="3200" b="1" i="0" baseline="-25000" dirty="0">
              <a:latin typeface="Times" pitchFamily="18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224706" y="1571948"/>
            <a:ext cx="642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dirty="0"/>
              <a:t>Q</a:t>
            </a:r>
            <a:r>
              <a:rPr lang="en-GB" altLang="en-US" sz="2800" b="1" i="0" baseline="30000" dirty="0"/>
              <a:t>2</a:t>
            </a:r>
          </a:p>
        </p:txBody>
      </p:sp>
      <p:pic>
        <p:nvPicPr>
          <p:cNvPr id="16" name="Picture 76" descr="scale_of_structure_of_ma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71980" r="18605" b="5957"/>
          <a:stretch>
            <a:fillRect/>
          </a:stretch>
        </p:blipFill>
        <p:spPr bwMode="auto">
          <a:xfrm>
            <a:off x="656506" y="2808734"/>
            <a:ext cx="503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1763688" y="2276872"/>
            <a:ext cx="1296144" cy="1889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49287" y="1114748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980802" y="911374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47" name="Text Box 95"/>
          <p:cNvSpPr txBox="1">
            <a:spLocks noChangeArrowheads="1"/>
          </p:cNvSpPr>
          <p:nvPr/>
        </p:nvSpPr>
        <p:spPr bwMode="auto">
          <a:xfrm>
            <a:off x="8028904" y="5508615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148" name="Text Box 95"/>
          <p:cNvSpPr txBox="1">
            <a:spLocks noChangeArrowheads="1"/>
          </p:cNvSpPr>
          <p:nvPr/>
        </p:nvSpPr>
        <p:spPr bwMode="auto">
          <a:xfrm>
            <a:off x="1332160" y="2132856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2051" name="TextBox 2050"/>
          <p:cNvSpPr txBox="1"/>
          <p:nvPr/>
        </p:nvSpPr>
        <p:spPr>
          <a:xfrm>
            <a:off x="251520" y="3284984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colour</a:t>
            </a:r>
          </a:p>
          <a:p>
            <a:r>
              <a:rPr lang="en-GB" sz="2400" dirty="0"/>
              <a:t>driven</a:t>
            </a:r>
          </a:p>
        </p:txBody>
      </p:sp>
      <p:sp>
        <p:nvSpPr>
          <p:cNvPr id="2052" name="TextBox 2051"/>
          <p:cNvSpPr txBox="1"/>
          <p:nvPr/>
        </p:nvSpPr>
        <p:spPr>
          <a:xfrm>
            <a:off x="1338677" y="6453336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probe         70 </a:t>
            </a:r>
            <a:r>
              <a:rPr lang="en-GB" sz="2000" dirty="0" err="1">
                <a:solidFill>
                  <a:schemeClr val="accent1"/>
                </a:solidFill>
              </a:rPr>
              <a:t>fm</a:t>
            </a:r>
            <a:r>
              <a:rPr lang="en-GB" sz="2000" dirty="0">
                <a:solidFill>
                  <a:schemeClr val="accent1"/>
                </a:solidFill>
              </a:rPr>
              <a:t>   20 am    7 am    2 am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6660232" y="2328069"/>
            <a:ext cx="248376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7678043" y="2446164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7678043" y="3093864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6957318" y="2589039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7101780" y="3095451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6" name="Group 34"/>
          <p:cNvGrpSpPr>
            <a:grpSpLocks/>
          </p:cNvGrpSpPr>
          <p:nvPr/>
        </p:nvGrpSpPr>
        <p:grpSpPr bwMode="auto">
          <a:xfrm rot="10800000">
            <a:off x="7605018" y="2662064"/>
            <a:ext cx="198437" cy="431800"/>
            <a:chOff x="2064" y="385"/>
            <a:chExt cx="193" cy="576"/>
          </a:xfrm>
        </p:grpSpPr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38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34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30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6606480" y="2301701"/>
            <a:ext cx="3508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 dirty="0">
                <a:solidFill>
                  <a:schemeClr val="tx1"/>
                </a:solidFill>
              </a:rPr>
              <a:t>e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6804918" y="2950989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q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8541643" y="2204864"/>
            <a:ext cx="3508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e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8470205" y="2852564"/>
            <a:ext cx="342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i="1">
                <a:solidFill>
                  <a:schemeClr val="tx1"/>
                </a:solidFill>
              </a:rPr>
              <a:t>q</a:t>
            </a:r>
            <a:endParaRPr lang="en-US" sz="2400" b="1" baseline="30000">
              <a:solidFill>
                <a:schemeClr val="tx1"/>
              </a:solidFill>
            </a:endParaRP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7324030" y="2633489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7787679" y="2672085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830443" y="3526284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7830443" y="4173984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7109718" y="3669159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V="1">
            <a:off x="7254180" y="4175571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3" name="Group 34"/>
          <p:cNvGrpSpPr>
            <a:grpSpLocks/>
          </p:cNvGrpSpPr>
          <p:nvPr/>
        </p:nvGrpSpPr>
        <p:grpSpPr bwMode="auto">
          <a:xfrm rot="10800000">
            <a:off x="7757418" y="3742184"/>
            <a:ext cx="198437" cy="431800"/>
            <a:chOff x="2064" y="385"/>
            <a:chExt cx="193" cy="576"/>
          </a:xfrm>
        </p:grpSpPr>
        <p:grpSp>
          <p:nvGrpSpPr>
            <p:cNvPr id="54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65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5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61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57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7476430" y="3713609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4" name="Text Box 56"/>
          <p:cNvSpPr txBox="1">
            <a:spLocks noChangeArrowheads="1"/>
          </p:cNvSpPr>
          <p:nvPr/>
        </p:nvSpPr>
        <p:spPr bwMode="auto">
          <a:xfrm>
            <a:off x="7940079" y="3752205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75" name="Text Box 95"/>
          <p:cNvSpPr txBox="1">
            <a:spLocks noChangeArrowheads="1"/>
          </p:cNvSpPr>
          <p:nvPr/>
        </p:nvSpPr>
        <p:spPr bwMode="auto">
          <a:xfrm>
            <a:off x="7555012" y="3060343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grpSp>
        <p:nvGrpSpPr>
          <p:cNvPr id="76" name="Group 82"/>
          <p:cNvGrpSpPr>
            <a:grpSpLocks/>
          </p:cNvGrpSpPr>
          <p:nvPr/>
        </p:nvGrpSpPr>
        <p:grpSpPr bwMode="auto">
          <a:xfrm rot="7053682">
            <a:off x="8285130" y="4075664"/>
            <a:ext cx="121642" cy="490498"/>
            <a:chOff x="2065" y="2065"/>
            <a:chExt cx="192" cy="672"/>
          </a:xfrm>
          <a:effectLst/>
        </p:grpSpPr>
        <p:sp>
          <p:nvSpPr>
            <p:cNvPr id="77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0" name="Text Box 95"/>
          <p:cNvSpPr txBox="1">
            <a:spLocks noChangeArrowheads="1"/>
          </p:cNvSpPr>
          <p:nvPr/>
        </p:nvSpPr>
        <p:spPr bwMode="auto">
          <a:xfrm>
            <a:off x="7812880" y="4284479"/>
            <a:ext cx="4315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000" i="0" dirty="0"/>
              <a:t>+</a:t>
            </a:r>
            <a:endParaRPr lang="en-US" altLang="en-US" sz="4000" i="0" dirty="0"/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V="1">
            <a:off x="8101459" y="4750420"/>
            <a:ext cx="935037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" name="Line 31"/>
          <p:cNvSpPr>
            <a:spLocks noChangeShapeType="1"/>
          </p:cNvSpPr>
          <p:nvPr/>
        </p:nvSpPr>
        <p:spPr bwMode="auto">
          <a:xfrm>
            <a:off x="8101459" y="5398120"/>
            <a:ext cx="8636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" name="Line 32"/>
          <p:cNvSpPr>
            <a:spLocks noChangeShapeType="1"/>
          </p:cNvSpPr>
          <p:nvPr/>
        </p:nvSpPr>
        <p:spPr bwMode="auto">
          <a:xfrm>
            <a:off x="7380734" y="4893295"/>
            <a:ext cx="792162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 flipV="1">
            <a:off x="7525196" y="5399707"/>
            <a:ext cx="50482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05" name="Group 34"/>
          <p:cNvGrpSpPr>
            <a:grpSpLocks/>
          </p:cNvGrpSpPr>
          <p:nvPr/>
        </p:nvGrpSpPr>
        <p:grpSpPr bwMode="auto">
          <a:xfrm rot="10800000">
            <a:off x="8028434" y="4966320"/>
            <a:ext cx="198437" cy="431800"/>
            <a:chOff x="2064" y="385"/>
            <a:chExt cx="193" cy="576"/>
          </a:xfrm>
        </p:grpSpPr>
        <p:grpSp>
          <p:nvGrpSpPr>
            <p:cNvPr id="106" name="Group 35"/>
            <p:cNvGrpSpPr>
              <a:grpSpLocks/>
            </p:cNvGrpSpPr>
            <p:nvPr/>
          </p:nvGrpSpPr>
          <p:grpSpPr bwMode="auto">
            <a:xfrm>
              <a:off x="2064" y="769"/>
              <a:ext cx="193" cy="192"/>
              <a:chOff x="2064" y="769"/>
              <a:chExt cx="193" cy="192"/>
            </a:xfrm>
          </p:grpSpPr>
          <p:sp>
            <p:nvSpPr>
              <p:cNvPr id="117" name="Arc 36"/>
              <p:cNvSpPr>
                <a:spLocks/>
              </p:cNvSpPr>
              <p:nvPr/>
            </p:nvSpPr>
            <p:spPr bwMode="auto">
              <a:xfrm rot="-5400000">
                <a:off x="2088" y="84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Arc 37"/>
              <p:cNvSpPr>
                <a:spLocks/>
              </p:cNvSpPr>
              <p:nvPr/>
            </p:nvSpPr>
            <p:spPr bwMode="auto">
              <a:xfrm rot="-5400000">
                <a:off x="2089" y="889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Arc 38"/>
              <p:cNvSpPr>
                <a:spLocks/>
              </p:cNvSpPr>
              <p:nvPr/>
            </p:nvSpPr>
            <p:spPr bwMode="auto">
              <a:xfrm rot="5400000">
                <a:off x="2185" y="74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Arc 39"/>
              <p:cNvSpPr>
                <a:spLocks/>
              </p:cNvSpPr>
              <p:nvPr/>
            </p:nvSpPr>
            <p:spPr bwMode="auto">
              <a:xfrm rot="5400000">
                <a:off x="2184" y="793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2064" y="577"/>
              <a:ext cx="193" cy="192"/>
              <a:chOff x="2064" y="577"/>
              <a:chExt cx="193" cy="192"/>
            </a:xfrm>
          </p:grpSpPr>
          <p:sp>
            <p:nvSpPr>
              <p:cNvPr id="113" name="Arc 41"/>
              <p:cNvSpPr>
                <a:spLocks/>
              </p:cNvSpPr>
              <p:nvPr/>
            </p:nvSpPr>
            <p:spPr bwMode="auto">
              <a:xfrm rot="-5400000">
                <a:off x="2088" y="64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Arc 42"/>
              <p:cNvSpPr>
                <a:spLocks/>
              </p:cNvSpPr>
              <p:nvPr/>
            </p:nvSpPr>
            <p:spPr bwMode="auto">
              <a:xfrm rot="-5400000">
                <a:off x="2089" y="697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Arc 43"/>
              <p:cNvSpPr>
                <a:spLocks/>
              </p:cNvSpPr>
              <p:nvPr/>
            </p:nvSpPr>
            <p:spPr bwMode="auto">
              <a:xfrm rot="5400000">
                <a:off x="2185" y="553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Arc 44"/>
              <p:cNvSpPr>
                <a:spLocks/>
              </p:cNvSpPr>
              <p:nvPr/>
            </p:nvSpPr>
            <p:spPr bwMode="auto">
              <a:xfrm rot="5400000">
                <a:off x="2184" y="601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8" name="Group 45"/>
            <p:cNvGrpSpPr>
              <a:grpSpLocks/>
            </p:cNvGrpSpPr>
            <p:nvPr/>
          </p:nvGrpSpPr>
          <p:grpSpPr bwMode="auto">
            <a:xfrm>
              <a:off x="2064" y="385"/>
              <a:ext cx="193" cy="192"/>
              <a:chOff x="2064" y="385"/>
              <a:chExt cx="193" cy="192"/>
            </a:xfrm>
          </p:grpSpPr>
          <p:sp>
            <p:nvSpPr>
              <p:cNvPr id="109" name="Arc 46"/>
              <p:cNvSpPr>
                <a:spLocks/>
              </p:cNvSpPr>
              <p:nvPr/>
            </p:nvSpPr>
            <p:spPr bwMode="auto">
              <a:xfrm rot="-5400000">
                <a:off x="2088" y="457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Arc 47"/>
              <p:cNvSpPr>
                <a:spLocks/>
              </p:cNvSpPr>
              <p:nvPr/>
            </p:nvSpPr>
            <p:spPr bwMode="auto">
              <a:xfrm rot="-5400000">
                <a:off x="2089" y="505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Arc 48"/>
              <p:cNvSpPr>
                <a:spLocks/>
              </p:cNvSpPr>
              <p:nvPr/>
            </p:nvSpPr>
            <p:spPr bwMode="auto">
              <a:xfrm rot="5400000">
                <a:off x="2185" y="361"/>
                <a:ext cx="48" cy="96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Arc 49"/>
              <p:cNvSpPr>
                <a:spLocks/>
              </p:cNvSpPr>
              <p:nvPr/>
            </p:nvSpPr>
            <p:spPr bwMode="auto">
              <a:xfrm rot="5400000">
                <a:off x="2184" y="409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21" name="Text Box 57"/>
          <p:cNvSpPr txBox="1">
            <a:spLocks noChangeArrowheads="1"/>
          </p:cNvSpPr>
          <p:nvPr/>
        </p:nvSpPr>
        <p:spPr bwMode="auto">
          <a:xfrm>
            <a:off x="7747446" y="4937745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γ</a:t>
            </a:r>
            <a:endParaRPr lang="el-GR" sz="2000" b="1" baseline="300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" name="Text Box 56"/>
          <p:cNvSpPr txBox="1">
            <a:spLocks noChangeArrowheads="1"/>
          </p:cNvSpPr>
          <p:nvPr/>
        </p:nvSpPr>
        <p:spPr bwMode="auto">
          <a:xfrm>
            <a:off x="8211095" y="4976341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chemeClr val="tx1"/>
                </a:solidFill>
                <a:sym typeface="Symbol" pitchFamily="18" charset="2"/>
              </a:rPr>
              <a:t>Z</a:t>
            </a:r>
            <a:r>
              <a:rPr lang="en-US" sz="2000" b="1" baseline="30000" dirty="0">
                <a:solidFill>
                  <a:schemeClr val="tx1"/>
                </a:solidFill>
                <a:sym typeface="Symbol" pitchFamily="18" charset="2"/>
              </a:rPr>
              <a:t>0</a:t>
            </a:r>
          </a:p>
        </p:txBody>
      </p:sp>
      <p:grpSp>
        <p:nvGrpSpPr>
          <p:cNvPr id="123" name="Group 82"/>
          <p:cNvGrpSpPr>
            <a:grpSpLocks/>
          </p:cNvGrpSpPr>
          <p:nvPr/>
        </p:nvGrpSpPr>
        <p:grpSpPr bwMode="auto">
          <a:xfrm rot="7053682">
            <a:off x="8730116" y="5274552"/>
            <a:ext cx="121642" cy="490498"/>
            <a:chOff x="2065" y="2065"/>
            <a:chExt cx="192" cy="672"/>
          </a:xfrm>
          <a:effectLst/>
        </p:grpSpPr>
        <p:sp>
          <p:nvSpPr>
            <p:cNvPr id="124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5" name="Group 82"/>
          <p:cNvGrpSpPr>
            <a:grpSpLocks/>
          </p:cNvGrpSpPr>
          <p:nvPr/>
        </p:nvGrpSpPr>
        <p:grpSpPr bwMode="auto">
          <a:xfrm rot="8308647">
            <a:off x="8509771" y="5319067"/>
            <a:ext cx="134668" cy="620563"/>
            <a:chOff x="2065" y="2065"/>
            <a:chExt cx="192" cy="672"/>
          </a:xfrm>
          <a:effectLst/>
        </p:grpSpPr>
        <p:sp>
          <p:nvSpPr>
            <p:cNvPr id="136" name="Arc 83"/>
            <p:cNvSpPr>
              <a:spLocks/>
            </p:cNvSpPr>
            <p:nvPr/>
          </p:nvSpPr>
          <p:spPr bwMode="auto">
            <a:xfrm rot="-5400000">
              <a:off x="2017" y="2497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Arc 84"/>
            <p:cNvSpPr>
              <a:spLocks/>
            </p:cNvSpPr>
            <p:nvPr/>
          </p:nvSpPr>
          <p:spPr bwMode="auto">
            <a:xfrm rot="-5400000">
              <a:off x="2161" y="2448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Arc 85"/>
            <p:cNvSpPr>
              <a:spLocks/>
            </p:cNvSpPr>
            <p:nvPr/>
          </p:nvSpPr>
          <p:spPr bwMode="auto">
            <a:xfrm rot="-5400000">
              <a:off x="2017" y="2401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Arc 86"/>
            <p:cNvSpPr>
              <a:spLocks/>
            </p:cNvSpPr>
            <p:nvPr/>
          </p:nvSpPr>
          <p:spPr bwMode="auto">
            <a:xfrm rot="-5400000">
              <a:off x="2161" y="2352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Arc 87"/>
            <p:cNvSpPr>
              <a:spLocks/>
            </p:cNvSpPr>
            <p:nvPr/>
          </p:nvSpPr>
          <p:spPr bwMode="auto">
            <a:xfrm rot="-5400000">
              <a:off x="2017" y="2305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Arc 88"/>
            <p:cNvSpPr>
              <a:spLocks/>
            </p:cNvSpPr>
            <p:nvPr/>
          </p:nvSpPr>
          <p:spPr bwMode="auto">
            <a:xfrm rot="-5400000">
              <a:off x="2161" y="2256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Arc 89"/>
            <p:cNvSpPr>
              <a:spLocks/>
            </p:cNvSpPr>
            <p:nvPr/>
          </p:nvSpPr>
          <p:spPr bwMode="auto">
            <a:xfrm rot="-5400000">
              <a:off x="2017" y="2209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Arc 90"/>
            <p:cNvSpPr>
              <a:spLocks/>
            </p:cNvSpPr>
            <p:nvPr/>
          </p:nvSpPr>
          <p:spPr bwMode="auto">
            <a:xfrm rot="-5400000">
              <a:off x="2161" y="2160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Arc 91"/>
            <p:cNvSpPr>
              <a:spLocks/>
            </p:cNvSpPr>
            <p:nvPr/>
          </p:nvSpPr>
          <p:spPr bwMode="auto">
            <a:xfrm rot="-5400000">
              <a:off x="2017" y="259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Arc 92"/>
            <p:cNvSpPr>
              <a:spLocks/>
            </p:cNvSpPr>
            <p:nvPr/>
          </p:nvSpPr>
          <p:spPr bwMode="auto">
            <a:xfrm rot="-5400000">
              <a:off x="2161" y="2544"/>
              <a:ext cx="96" cy="96"/>
            </a:xfrm>
            <a:custGeom>
              <a:avLst/>
              <a:gdLst>
                <a:gd name="T0" fmla="*/ 96 w 43200"/>
                <a:gd name="T1" fmla="*/ 0 h 21600"/>
                <a:gd name="T2" fmla="*/ 0 w 43200"/>
                <a:gd name="T3" fmla="*/ 0 h 21600"/>
                <a:gd name="T4" fmla="*/ 48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Arc 93"/>
            <p:cNvSpPr>
              <a:spLocks/>
            </p:cNvSpPr>
            <p:nvPr/>
          </p:nvSpPr>
          <p:spPr bwMode="auto">
            <a:xfrm rot="-5400000">
              <a:off x="2017" y="2113"/>
              <a:ext cx="192" cy="96"/>
            </a:xfrm>
            <a:custGeom>
              <a:avLst/>
              <a:gdLst>
                <a:gd name="T0" fmla="*/ 0 w 43195"/>
                <a:gd name="T1" fmla="*/ 94 h 21600"/>
                <a:gd name="T2" fmla="*/ 192 w 43195"/>
                <a:gd name="T3" fmla="*/ 96 h 21600"/>
                <a:gd name="T4" fmla="*/ 96 w 43195"/>
                <a:gd name="T5" fmla="*/ 96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</a:path>
                <a:path w="43195" h="21600" stroke="0" extrusionOk="0">
                  <a:moveTo>
                    <a:pt x="-1" y="21149"/>
                  </a:moveTo>
                  <a:cubicBezTo>
                    <a:pt x="244" y="9398"/>
                    <a:pt x="984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7668344" y="5982379"/>
            <a:ext cx="123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valence</a:t>
            </a:r>
          </a:p>
          <a:p>
            <a:r>
              <a:rPr lang="en-GB" sz="2400" dirty="0"/>
              <a:t>driven</a:t>
            </a:r>
          </a:p>
        </p:txBody>
      </p:sp>
      <p:cxnSp>
        <p:nvCxnSpPr>
          <p:cNvPr id="150" name="Straight Arrow Connector 149"/>
          <p:cNvCxnSpPr/>
          <p:nvPr/>
        </p:nvCxnSpPr>
        <p:spPr bwMode="auto">
          <a:xfrm flipH="1">
            <a:off x="4486389" y="3804519"/>
            <a:ext cx="2642355" cy="12486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Rectangle 19">
            <a:extLst>
              <a:ext uri="{FF2B5EF4-FFF2-40B4-BE49-F238E27FC236}">
                <a16:creationId xmlns:a16="http://schemas.microsoft.com/office/drawing/2014/main" id="{4BA3CAEC-0217-42A9-AB34-5A20E90EA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43409"/>
            <a:ext cx="5778524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omic Sans MS" pitchFamily="66" charset="0"/>
              </a:rPr>
              <a:t>Max’s Textbook Legacy</a:t>
            </a:r>
          </a:p>
        </p:txBody>
      </p:sp>
    </p:spTree>
    <p:extLst>
      <p:ext uri="{BB962C8B-B14F-4D97-AF65-F5344CB8AC3E}">
        <p14:creationId xmlns:p14="http://schemas.microsoft.com/office/powerpoint/2010/main" val="61103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47" y="908720"/>
                <a:ext cx="6884833" cy="594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latin typeface="+mj-lt"/>
                    <a:cs typeface="Times New Roman" pitchFamily="18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GB" altLang="en-US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𝟖𝟓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GB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GB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  <m:r>
                      <a:rPr lang="en-GB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GB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GB" altLang="en-US" sz="2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  <m:r>
                      <a:rPr lang="en-GB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GB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GB" sz="2800" b="1" i="0">
                            <a:latin typeface="Cambria Math" panose="02040503050406030204" pitchFamily="18" charset="0"/>
                          </a:rPr>
                          <m:t>𝐋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800" b="1" i="0">
                                <a:latin typeface="Cambria Math" panose="02040503050406030204" pitchFamily="18" charset="0"/>
                              </a:rPr>
                              <m:t>𝐁𝐣</m:t>
                            </m:r>
                          </m:sub>
                        </m:sSub>
                        <m:r>
                          <a:rPr lang="en-GB" sz="2800" b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GB" sz="2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GB" altLang="en-US" sz="2800" i="0" dirty="0"/>
              </a:p>
            </p:txBody>
          </p:sp>
        </mc:Choice>
        <mc:Fallback xmlns="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447" y="908720"/>
                <a:ext cx="6884833" cy="594330"/>
              </a:xfrm>
              <a:prstGeom prst="rect">
                <a:avLst/>
              </a:prstGeom>
              <a:blipFill>
                <a:blip r:embed="rId2"/>
                <a:stretch>
                  <a:fillRect l="-1771" t="-6122" b="-20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90C91FE-84B6-4469-9CB1-6095A92F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26" y="1560365"/>
            <a:ext cx="6258870" cy="5178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FC7900-81A1-4932-9DF7-B984B8C78A7B}"/>
                  </a:ext>
                </a:extLst>
              </p:cNvPr>
              <p:cNvSpPr txBox="1"/>
              <p:nvPr/>
            </p:nvSpPr>
            <p:spPr>
              <a:xfrm>
                <a:off x="251520" y="5245765"/>
                <a:ext cx="2245487" cy="1233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𝑷</m:t>
                        </m:r>
                      </m:e>
                      <m:sub>
                        <m:r>
                          <a:rPr lang="en-GB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sub>
                    </m:sSub>
                    <m:r>
                      <a:rPr lang="en-GB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GB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𝟐𝟕</m:t>
                    </m:r>
                    <m:r>
                      <a:rPr lang="en-GB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en-GB" alt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GB" altLang="en-US" sz="24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cs typeface="Times New Roman" pitchFamily="18" charset="0"/>
                  </a:rPr>
                  <a:t>GeV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alt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alt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GB" alt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GB" alt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𝟗𝟐𝟎</m:t>
                      </m:r>
                      <m:r>
                        <a:rPr lang="en-GB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GB" alt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GB" alt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𝟓𝟕𝟓</m:t>
                      </m:r>
                    </m:oMath>
                  </m:oMathPara>
                </a14:m>
                <a:endParaRPr lang="en-GB" alt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GB" alt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GB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𝟒𝟔𝟎</m:t>
                    </m:r>
                  </m:oMath>
                </a14:m>
                <a:r>
                  <a:rPr lang="en-GB" altLang="en-US" sz="2400" dirty="0">
                    <a:solidFill>
                      <a:schemeClr val="tx1"/>
                    </a:solidFill>
                  </a:rPr>
                  <a:t> GeV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FC7900-81A1-4932-9DF7-B984B8C78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45765"/>
                <a:ext cx="2245487" cy="1233415"/>
              </a:xfrm>
              <a:prstGeom prst="rect">
                <a:avLst/>
              </a:prstGeom>
              <a:blipFill>
                <a:blip r:embed="rId4"/>
                <a:stretch>
                  <a:fillRect l="-542" t="-3465" r="-3252" b="-10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224AFC5-4B34-4A5F-95E7-97D2AA24980E}"/>
              </a:ext>
            </a:extLst>
          </p:cNvPr>
          <p:cNvSpPr txBox="1"/>
          <p:nvPr/>
        </p:nvSpPr>
        <p:spPr>
          <a:xfrm>
            <a:off x="3769224" y="6381328"/>
            <a:ext cx="303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NLO DGLAP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3563C6-76D6-46C3-B9BB-FAC54EEAA490}"/>
              </a:ext>
            </a:extLst>
          </p:cNvPr>
          <p:cNvCxnSpPr/>
          <p:nvPr/>
        </p:nvCxnSpPr>
        <p:spPr bwMode="auto">
          <a:xfrm flipH="1" flipV="1">
            <a:off x="4139952" y="5589240"/>
            <a:ext cx="432049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>
                <a:extLst>
                  <a:ext uri="{FF2B5EF4-FFF2-40B4-BE49-F238E27FC236}">
                    <a16:creationId xmlns:a16="http://schemas.microsoft.com/office/drawing/2014/main" id="{FC5723EE-231D-47F8-82AC-570C9941A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493" y="1700808"/>
                <a:ext cx="2234201" cy="1384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GB" altLang="en-US" sz="2800" i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0.35</m:t>
                    </m:r>
                  </m:oMath>
                </a14:m>
                <a:endParaRPr lang="en-GB" altLang="en-US" sz="2800" i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GB" alt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 b="0" i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800" dirty="0"/>
              </a:p>
              <a:p>
                <a:r>
                  <a:rPr lang="en-GB" altLang="en-US" sz="2800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GB" altLang="en-US" sz="2800" i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GB" altLang="en-US" sz="2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GB" altLang="en-US" sz="2800" b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altLang="en-US" sz="2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35</m:t>
                    </m:r>
                  </m:oMath>
                </a14:m>
                <a:endParaRPr lang="en-GB" altLang="en-US" sz="2800" dirty="0"/>
              </a:p>
            </p:txBody>
          </p:sp>
        </mc:Choice>
        <mc:Fallback xmlns="">
          <p:sp>
            <p:nvSpPr>
              <p:cNvPr id="7" name="Text Box 8">
                <a:extLst>
                  <a:ext uri="{FF2B5EF4-FFF2-40B4-BE49-F238E27FC236}">
                    <a16:creationId xmlns:a16="http://schemas.microsoft.com/office/drawing/2014/main" id="{FC5723EE-231D-47F8-82AC-570C9941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493" y="1700808"/>
                <a:ext cx="2234201" cy="1384995"/>
              </a:xfrm>
              <a:prstGeom prst="rect">
                <a:avLst/>
              </a:prstGeom>
              <a:blipFill>
                <a:blip r:embed="rId5"/>
                <a:stretch>
                  <a:fillRect l="-5738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2544412-4B28-4056-981E-7298D8AF3F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711" b="7005"/>
          <a:stretch/>
        </p:blipFill>
        <p:spPr>
          <a:xfrm>
            <a:off x="251520" y="3068960"/>
            <a:ext cx="2399196" cy="871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6D83A-4B72-4945-AEBB-91C842EF30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922" b="15360"/>
          <a:stretch/>
        </p:blipFill>
        <p:spPr>
          <a:xfrm>
            <a:off x="251520" y="3789040"/>
            <a:ext cx="2382344" cy="639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1D5D1-8BB2-4F82-8ED1-4AD71AA69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92" y="4408875"/>
            <a:ext cx="1063135" cy="748317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896349EB-906C-46E4-8CA5-741BFEAC9510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43409"/>
            <a:ext cx="6048672" cy="649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highlight>
                  <a:srgbClr val="FFFF99"/>
                </a:highlight>
                <a:latin typeface="Comic Sans MS" pitchFamily="66" charset="0"/>
              </a:rPr>
              <a:t>Textbook Monument to Max</a:t>
            </a:r>
          </a:p>
        </p:txBody>
      </p:sp>
    </p:spTree>
    <p:extLst>
      <p:ext uri="{BB962C8B-B14F-4D97-AF65-F5344CB8AC3E}">
        <p14:creationId xmlns:p14="http://schemas.microsoft.com/office/powerpoint/2010/main" val="26447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12" y="908720"/>
                <a:ext cx="9312165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the H1 experiment at HERA (1992-2007)</a:t>
                </a:r>
              </a:p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GB" altLang="en-US" sz="32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“hermetic” precision detection of charged + neutral</a:t>
                </a:r>
              </a:p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GB" altLang="en-US" sz="36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asymmetric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GB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±</m:t>
                        </m:r>
                      </m:sup>
                    </m:sSup>
                    <m:r>
                      <a:rPr lang="en-GB" altLang="en-US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</m:oMath>
                </a14:m>
                <a:endParaRPr lang="en-GB" altLang="en-US" sz="2800" b="1" i="0" dirty="0"/>
              </a:p>
            </p:txBody>
          </p:sp>
        </mc:Choice>
        <mc:Fallback xmlns="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908720"/>
                <a:ext cx="9312165" cy="1569660"/>
              </a:xfrm>
              <a:prstGeom prst="rect">
                <a:avLst/>
              </a:prstGeom>
              <a:blipFill>
                <a:blip r:embed="rId2"/>
                <a:stretch>
                  <a:fillRect l="-1309" t="-3876" r="-262" b="-13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70B26F34-E335-4530-A037-1D2E45906290}"/>
              </a:ext>
            </a:extLst>
          </p:cNvPr>
          <p:cNvSpPr txBox="1">
            <a:spLocks noChangeArrowheads="1"/>
          </p:cNvSpPr>
          <p:nvPr/>
        </p:nvSpPr>
        <p:spPr>
          <a:xfrm>
            <a:off x="3131840" y="53763"/>
            <a:ext cx="2520280" cy="5669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H1 @ HERA</a:t>
            </a:r>
            <a:endParaRPr lang="en-US" b="1" kern="0" dirty="0">
              <a:latin typeface="Comic Sans MS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08595B-A156-4029-A863-EA0771B7A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8" b="9190"/>
          <a:stretch/>
        </p:blipFill>
        <p:spPr>
          <a:xfrm>
            <a:off x="15900" y="3263096"/>
            <a:ext cx="3403972" cy="2686184"/>
          </a:xfrm>
          <a:prstGeom prst="rect">
            <a:avLst/>
          </a:prstGeom>
        </p:spPr>
      </p:pic>
      <p:pic>
        <p:nvPicPr>
          <p:cNvPr id="22" name="Picture 2" descr="DESY_overview">
            <a:extLst>
              <a:ext uri="{FF2B5EF4-FFF2-40B4-BE49-F238E27FC236}">
                <a16:creationId xmlns:a16="http://schemas.microsoft.com/office/drawing/2014/main" id="{260638CD-D5D1-4FE5-B547-B9FD345E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61" y="2564904"/>
            <a:ext cx="561022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3">
            <a:extLst>
              <a:ext uri="{FF2B5EF4-FFF2-40B4-BE49-F238E27FC236}">
                <a16:creationId xmlns:a16="http://schemas.microsoft.com/office/drawing/2014/main" id="{6716DD65-D231-4FCE-8600-A151160DF7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3561" y="3707904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CED438EF-7189-4E5E-B754-812B9725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961" y="3707904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i="0">
                <a:solidFill>
                  <a:srgbClr val="FFFF00"/>
                </a:solidFill>
              </a:rPr>
              <a:t>electrons</a:t>
            </a:r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C79DEE19-F0F5-4CFB-BEFA-840172C641A6}"/>
              </a:ext>
            </a:extLst>
          </p:cNvPr>
          <p:cNvSpPr>
            <a:spLocks noChangeShapeType="1"/>
          </p:cNvSpPr>
          <p:nvPr/>
        </p:nvSpPr>
        <p:spPr bwMode="auto">
          <a:xfrm rot="469424" flipH="1" flipV="1">
            <a:off x="4288011" y="5079504"/>
            <a:ext cx="838200" cy="7461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BE3E60E6-35E3-439E-B691-22C497DEB055}"/>
              </a:ext>
            </a:extLst>
          </p:cNvPr>
          <p:cNvSpPr txBox="1">
            <a:spLocks noChangeArrowheads="1"/>
          </p:cNvSpPr>
          <p:nvPr/>
        </p:nvSpPr>
        <p:spPr bwMode="auto">
          <a:xfrm rot="849843">
            <a:off x="3989561" y="5231904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i="0">
                <a:solidFill>
                  <a:srgbClr val="FFFF00"/>
                </a:solidFill>
              </a:rPr>
              <a:t>protons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4E241798-1BBE-4121-9746-24137BF2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561" y="3860304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i="0">
                <a:solidFill>
                  <a:srgbClr val="FFFF00"/>
                </a:solidFill>
              </a:rPr>
              <a:t>H1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F19210F5-5256-4DB0-929B-D7ABEE9A2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961" y="3326904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i="0">
                <a:solidFill>
                  <a:srgbClr val="FFFF00"/>
                </a:solidFill>
              </a:rPr>
              <a:t>Hermes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1443CC10-1F34-4B4D-B7B0-4CF163C1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961" y="4341317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i="0">
                <a:solidFill>
                  <a:srgbClr val="FFFF00"/>
                </a:solidFill>
              </a:rPr>
              <a:t>ZEUS</a:t>
            </a:r>
          </a:p>
        </p:txBody>
      </p:sp>
      <p:sp>
        <p:nvSpPr>
          <p:cNvPr id="32" name="Line 3">
            <a:extLst>
              <a:ext uri="{FF2B5EF4-FFF2-40B4-BE49-F238E27FC236}">
                <a16:creationId xmlns:a16="http://schemas.microsoft.com/office/drawing/2014/main" id="{D808BFF6-82BA-4FC9-A84D-0B86D40F5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5616" y="6093296"/>
            <a:ext cx="720080" cy="208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786E5A98-0674-4858-B56F-AA6B3242F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336" y="634449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i="0" dirty="0"/>
              <a:t>electrons</a:t>
            </a: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id="{C3F75B31-16E1-464C-9ED0-C9C9EE6E8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1988" y="5661248"/>
            <a:ext cx="720080" cy="208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51957A3E-8A98-4326-9EAC-DEAC1E6B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08" y="5912445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i="0" dirty="0"/>
              <a:t>protons</a:t>
            </a:r>
          </a:p>
        </p:txBody>
      </p:sp>
    </p:spTree>
    <p:extLst>
      <p:ext uri="{BB962C8B-B14F-4D97-AF65-F5344CB8AC3E}">
        <p14:creationId xmlns:p14="http://schemas.microsoft.com/office/powerpoint/2010/main" val="400981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2">
            <a:extLst>
              <a:ext uri="{FF2B5EF4-FFF2-40B4-BE49-F238E27FC236}">
                <a16:creationId xmlns:a16="http://schemas.microsoft.com/office/drawing/2014/main" id="{A3735E7D-0BA8-4865-92C9-6638D9E3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47" y="692696"/>
            <a:ext cx="89627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GB" altLang="en-US" sz="28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altLang="en-US" sz="2800" i="0" dirty="0">
                <a:latin typeface="+mj-lt"/>
                <a:cs typeface="Times New Roman" pitchFamily="18" charset="0"/>
              </a:rPr>
              <a:t>COP: fast bunch X time-window signal</a:t>
            </a:r>
          </a:p>
          <a:p>
            <a:r>
              <a:rPr lang="en-GB" altLang="en-US" sz="2800" i="0" dirty="0">
                <a:latin typeface="+mj-lt"/>
                <a:cs typeface="Times New Roman" pitchFamily="18" charset="0"/>
              </a:rPr>
              <a:t>            (old) RAL support frame + new IHEP MWPC  </a:t>
            </a:r>
            <a:endParaRPr lang="en-GB" altLang="en-US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70B26F34-E335-4530-A037-1D2E4590629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55776" y="53763"/>
                <a:ext cx="4392488" cy="5669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33CC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kern="0" dirty="0"/>
                  <a:t>Max and RAL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𝟏𝟗𝟖𝟑</m:t>
                    </m:r>
                  </m:oMath>
                </a14:m>
                <a:endParaRPr lang="en-US" b="1" kern="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70B26F34-E335-4530-A037-1D2E45906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3763"/>
                <a:ext cx="4392488" cy="566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6D8F848-EF9E-4427-AD68-11060909B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700808"/>
            <a:ext cx="8639175" cy="471487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EF47AF-1624-4148-9C48-5280EB4062A6}"/>
              </a:ext>
            </a:extLst>
          </p:cNvPr>
          <p:cNvCxnSpPr>
            <a:cxnSpLocks/>
          </p:cNvCxnSpPr>
          <p:nvPr/>
        </p:nvCxnSpPr>
        <p:spPr bwMode="auto">
          <a:xfrm>
            <a:off x="1835696" y="1646803"/>
            <a:ext cx="2304256" cy="307834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B928DE-D440-4F30-9BDC-71066C9C7988}"/>
              </a:ext>
            </a:extLst>
          </p:cNvPr>
          <p:cNvSpPr txBox="1"/>
          <p:nvPr/>
        </p:nvSpPr>
        <p:spPr>
          <a:xfrm>
            <a:off x="179512" y="1700808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H1 1992</a:t>
            </a:r>
          </a:p>
        </p:txBody>
      </p:sp>
    </p:spTree>
    <p:extLst>
      <p:ext uri="{BB962C8B-B14F-4D97-AF65-F5344CB8AC3E}">
        <p14:creationId xmlns:p14="http://schemas.microsoft.com/office/powerpoint/2010/main" val="352659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96" y="980728"/>
                <a:ext cx="926247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neighbours </a:t>
                </a:r>
                <a14:m>
                  <m:oMath xmlns:m="http://schemas.openxmlformats.org/officeDocument/2006/math">
                    <m:r>
                      <a:rPr lang="en-GB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r>
                      <a:rPr lang="en-GB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1986</m:t>
                    </m:r>
                  </m:oMath>
                </a14:m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: </a:t>
                </a:r>
                <a:r>
                  <a:rPr lang="en-GB" altLang="en-US" sz="2800" i="0" dirty="0" err="1">
                    <a:latin typeface="+mn-lt"/>
                    <a:cs typeface="Times New Roman" pitchFamily="18" charset="0"/>
                  </a:rPr>
                  <a:t>IHEP+L’pool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in DESY test beams</a:t>
                </a:r>
              </a:p>
              <a:p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  “go faster” IBM pc chips</a:t>
                </a:r>
                <a:endParaRPr lang="en-GB" altLang="en-US" sz="2800" i="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80728"/>
                <a:ext cx="9262472" cy="954107"/>
              </a:xfrm>
              <a:prstGeom prst="rect">
                <a:avLst/>
              </a:prstGeom>
              <a:blipFill>
                <a:blip r:embed="rId2"/>
                <a:stretch>
                  <a:fillRect l="-1382" t="-705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70B26F34-E335-4530-A037-1D2E45906290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-34013"/>
            <a:ext cx="6192688" cy="10147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 err="1"/>
              <a:t>CoCom</a:t>
            </a:r>
            <a:r>
              <a:rPr lang="en-US" kern="0" dirty="0"/>
              <a:t>, Monarchy, Republic and International Crime ~ 1987 </a:t>
            </a:r>
            <a:endParaRPr lang="en-US" b="1" kern="0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4E50A-FAE3-4038-B13A-C5DB452AC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19" b="1539"/>
          <a:stretch/>
        </p:blipFill>
        <p:spPr>
          <a:xfrm>
            <a:off x="162843" y="2204864"/>
            <a:ext cx="3977109" cy="718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303F7-A83A-49B1-9790-FE029F0CA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81979"/>
            <a:ext cx="9036496" cy="1831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E4050-9A29-43E0-943F-2523ABE15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046231"/>
            <a:ext cx="4011527" cy="2254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22121-E2C8-4F7A-B56D-2BDDBC9A91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13" r="17713"/>
          <a:stretch/>
        </p:blipFill>
        <p:spPr>
          <a:xfrm>
            <a:off x="4214845" y="1988840"/>
            <a:ext cx="4921476" cy="3373002"/>
          </a:xfrm>
          <a:prstGeom prst="rect">
            <a:avLst/>
          </a:prstGeom>
        </p:spPr>
      </p:pic>
      <p:pic>
        <p:nvPicPr>
          <p:cNvPr id="9" name="Picture 8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9676DFB5-955A-4F24-B024-08D4857456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1296144" cy="725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A2EB6A-7A1F-4071-812B-A0037EFD9F75}"/>
              </a:ext>
            </a:extLst>
          </p:cNvPr>
          <p:cNvSpPr txBox="1"/>
          <p:nvPr/>
        </p:nvSpPr>
        <p:spPr>
          <a:xfrm>
            <a:off x="4211960" y="1988840"/>
            <a:ext cx="4211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err="1"/>
              <a:t>Friedrichstrasse</a:t>
            </a:r>
            <a:r>
              <a:rPr lang="en-GB" sz="2400" dirty="0"/>
              <a:t> S-</a:t>
            </a:r>
            <a:r>
              <a:rPr lang="en-GB" sz="2400" dirty="0" err="1"/>
              <a:t>Bahnhof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024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47" y="692696"/>
                <a:ext cx="74446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BST then FST (</a:t>
                </a:r>
                <a:r>
                  <a:rPr lang="en-GB" altLang="en-US" sz="2800" i="0" dirty="0" err="1">
                    <a:latin typeface="+mn-lt"/>
                    <a:cs typeface="Times New Roman" pitchFamily="18" charset="0"/>
                  </a:rPr>
                  <a:t>Zeuthen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 central (PSI) </a:t>
                </a:r>
                <a:endParaRPr lang="en-GB" altLang="en-US" sz="2800" i="0" dirty="0"/>
              </a:p>
            </p:txBody>
          </p:sp>
        </mc:Choice>
        <mc:Fallback xmlns="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447" y="692696"/>
                <a:ext cx="7444667" cy="523220"/>
              </a:xfrm>
              <a:prstGeom prst="rect">
                <a:avLst/>
              </a:prstGeom>
              <a:blipFill>
                <a:blip r:embed="rId2"/>
                <a:stretch>
                  <a:fillRect l="-1638" t="-12941" r="-737" b="-3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70B26F34-E335-4530-A037-1D2E45906290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53763"/>
            <a:ext cx="5760640" cy="5669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Max, DESY </a:t>
            </a:r>
            <a:r>
              <a:rPr lang="en-US" kern="0" dirty="0" err="1"/>
              <a:t>Zeuthen</a:t>
            </a:r>
            <a:r>
              <a:rPr lang="en-US" kern="0" dirty="0"/>
              <a:t> and Si</a:t>
            </a:r>
            <a:endParaRPr lang="en-US" b="1" kern="0" dirty="0">
              <a:latin typeface="Comic Sans MS" pitchFamily="66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EF47AF-1624-4148-9C48-5280EB4062A6}"/>
              </a:ext>
            </a:extLst>
          </p:cNvPr>
          <p:cNvCxnSpPr>
            <a:cxnSpLocks/>
          </p:cNvCxnSpPr>
          <p:nvPr/>
        </p:nvCxnSpPr>
        <p:spPr bwMode="auto">
          <a:xfrm>
            <a:off x="1835696" y="1646803"/>
            <a:ext cx="2304256" cy="307834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1AD5FC-631E-45E3-AAFB-3B7B2C7C2588}"/>
              </a:ext>
            </a:extLst>
          </p:cNvPr>
          <p:cNvCxnSpPr/>
          <p:nvPr/>
        </p:nvCxnSpPr>
        <p:spPr bwMode="auto">
          <a:xfrm flipH="1">
            <a:off x="4486389" y="3804519"/>
            <a:ext cx="2642355" cy="12486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255A495-AAE7-4BE4-A529-96BC9DBBC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8" b="914"/>
          <a:stretch/>
        </p:blipFill>
        <p:spPr>
          <a:xfrm>
            <a:off x="64771" y="1340768"/>
            <a:ext cx="8899718" cy="54615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C44547-EC2D-4B83-9124-D29719D24DEB}"/>
              </a:ext>
            </a:extLst>
          </p:cNvPr>
          <p:cNvCxnSpPr>
            <a:cxnSpLocks/>
          </p:cNvCxnSpPr>
          <p:nvPr/>
        </p:nvCxnSpPr>
        <p:spPr bwMode="auto">
          <a:xfrm>
            <a:off x="1115616" y="1215916"/>
            <a:ext cx="4946319" cy="29331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19898C-4F4F-407F-AAA8-3554E1321127}"/>
              </a:ext>
            </a:extLst>
          </p:cNvPr>
          <p:cNvCxnSpPr>
            <a:cxnSpLocks/>
          </p:cNvCxnSpPr>
          <p:nvPr/>
        </p:nvCxnSpPr>
        <p:spPr bwMode="auto">
          <a:xfrm>
            <a:off x="2627784" y="1215916"/>
            <a:ext cx="2088232" cy="29331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2D81B4-390A-4695-B104-F957CA6CA8F5}"/>
              </a:ext>
            </a:extLst>
          </p:cNvPr>
          <p:cNvSpPr txBox="1"/>
          <p:nvPr/>
        </p:nvSpPr>
        <p:spPr>
          <a:xfrm>
            <a:off x="3203848" y="184482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“Soyuz”</a:t>
            </a:r>
          </a:p>
        </p:txBody>
      </p:sp>
    </p:spTree>
    <p:extLst>
      <p:ext uri="{BB962C8B-B14F-4D97-AF65-F5344CB8AC3E}">
        <p14:creationId xmlns:p14="http://schemas.microsoft.com/office/powerpoint/2010/main" val="308747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961564"/>
                <a:ext cx="86421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low energy backward in BST+SPACAL </a:t>
                </a:r>
                <a14:m>
                  <m:oMath xmlns:m="http://schemas.openxmlformats.org/officeDocument/2006/math"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𝟕</m:t>
                    </m:r>
                  </m:oMath>
                </a14:m>
                <a:r>
                  <a:rPr lang="en-GB" altLang="en-US" sz="2800" b="1" i="0" dirty="0"/>
                  <a:t> </a:t>
                </a:r>
              </a:p>
            </p:txBody>
          </p:sp>
        </mc:Choice>
        <mc:Fallback xmlns="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61564"/>
                <a:ext cx="8642174" cy="523220"/>
              </a:xfrm>
              <a:prstGeom prst="rect">
                <a:avLst/>
              </a:prstGeom>
              <a:blipFill>
                <a:blip r:embed="rId2"/>
                <a:stretch>
                  <a:fillRect l="-1482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70B26F34-E335-4530-A037-1D2E45906290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97779"/>
            <a:ext cx="5760640" cy="5669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Max “sticking his neck out”</a:t>
            </a:r>
            <a:endParaRPr lang="en-US" b="1" kern="0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B6A96-52EF-4CE5-813C-44F1D3C7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1484784"/>
            <a:ext cx="9015063" cy="5373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0DEFEB-6E0D-4F9A-B129-1194307A44B0}"/>
                  </a:ext>
                </a:extLst>
              </p:cNvPr>
              <p:cNvSpPr txBox="1"/>
              <p:nvPr/>
            </p:nvSpPr>
            <p:spPr>
              <a:xfrm>
                <a:off x="539552" y="3028071"/>
                <a:ext cx="1268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0DEFEB-6E0D-4F9A-B129-1194307A4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28071"/>
                <a:ext cx="1268809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090C24-FD83-4653-84A8-293AE74EFE66}"/>
                  </a:ext>
                </a:extLst>
              </p:cNvPr>
              <p:cNvSpPr txBox="1"/>
              <p:nvPr/>
            </p:nvSpPr>
            <p:spPr>
              <a:xfrm>
                <a:off x="611560" y="2031231"/>
                <a:ext cx="1142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090C24-FD83-4653-84A8-293AE74EF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31231"/>
                <a:ext cx="1142236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26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961564"/>
                <a:ext cx="86421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r>
                  <a:rPr lang="en-GB" altLang="en-US" sz="2800" b="1" i="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en-GB" altLang="en-US" sz="2800" i="0" dirty="0">
                    <a:latin typeface="+mn-lt"/>
                    <a:cs typeface="Times New Roman" pitchFamily="18" charset="0"/>
                  </a:rPr>
                  <a:t>low energy backward in BST+SPACAL </a:t>
                </a:r>
                <a14:m>
                  <m:oMath xmlns:m="http://schemas.openxmlformats.org/officeDocument/2006/math"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GB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𝟕</m:t>
                    </m:r>
                  </m:oMath>
                </a14:m>
                <a:r>
                  <a:rPr lang="en-GB" altLang="en-US" sz="2800" b="1" i="0" dirty="0"/>
                  <a:t> </a:t>
                </a:r>
              </a:p>
            </p:txBody>
          </p:sp>
        </mc:Choice>
        <mc:Fallback xmlns="">
          <p:sp>
            <p:nvSpPr>
              <p:cNvPr id="2" name="Text Box 62">
                <a:extLst>
                  <a:ext uri="{FF2B5EF4-FFF2-40B4-BE49-F238E27FC236}">
                    <a16:creationId xmlns:a16="http://schemas.microsoft.com/office/drawing/2014/main" id="{A3735E7D-0BA8-4865-92C9-6638D9E3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61564"/>
                <a:ext cx="8642174" cy="523220"/>
              </a:xfrm>
              <a:prstGeom prst="rect">
                <a:avLst/>
              </a:prstGeom>
              <a:blipFill>
                <a:blip r:embed="rId2"/>
                <a:stretch>
                  <a:fillRect l="-1482" t="-12791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70B26F34-E335-4530-A037-1D2E45906290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97779"/>
            <a:ext cx="5760640" cy="5669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Max “sticking his neck out”</a:t>
            </a:r>
            <a:endParaRPr lang="en-US" b="1" kern="0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6C462-3E4B-4904-A75D-3693F886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98277"/>
            <a:ext cx="7071320" cy="52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8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89D3C4CB9F24DBBB9B3666809631E" ma:contentTypeVersion="11" ma:contentTypeDescription="Create a new document." ma:contentTypeScope="" ma:versionID="4ccfd729ecb001358b296c0ba8250ad8">
  <xsd:schema xmlns:xsd="http://www.w3.org/2001/XMLSchema" xmlns:xs="http://www.w3.org/2001/XMLSchema" xmlns:p="http://schemas.microsoft.com/office/2006/metadata/properties" xmlns:ns3="d8259933-6eb0-4e00-89be-48d27405b98c" targetNamespace="http://schemas.microsoft.com/office/2006/metadata/properties" ma:root="true" ma:fieldsID="41d5f2acc98b9a6d6f9c9f2de0f41c5c" ns3:_="">
    <xsd:import namespace="d8259933-6eb0-4e00-89be-48d27405b9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59933-6eb0-4e00-89be-48d27405b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CD344A-CB43-41A5-B3E1-211A6DE16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59933-6eb0-4e00-89be-48d27405b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0C1222-A38F-43E0-98CE-547534541A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8259933-6eb0-4e00-89be-48d27405b98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63FC07-B35B-45B3-9634-400DF52C0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55567</TotalTime>
  <Words>409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Symbol</vt:lpstr>
      <vt:lpstr>Times</vt:lpstr>
      <vt:lpstr>Times New Roman</vt:lpstr>
      <vt:lpstr>Blank Presentation</vt:lpstr>
      <vt:lpstr>1_Custom Design</vt:lpstr>
      <vt:lpstr>Custom Design</vt:lpstr>
      <vt:lpstr>Recollections of times pre-Liverpool …</vt:lpstr>
      <vt:lpstr>Max’s Textbook Legacy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IT-DIS-Mac</dc:creator>
  <cp:lastModifiedBy>Dainton, John (Cockcroft Inst,DL,-)</cp:lastModifiedBy>
  <cp:revision>2323</cp:revision>
  <cp:lastPrinted>2021-11-25T14:40:17Z</cp:lastPrinted>
  <dcterms:created xsi:type="dcterms:W3CDTF">2001-10-04T09:41:30Z</dcterms:created>
  <dcterms:modified xsi:type="dcterms:W3CDTF">2022-12-09T11:17:39Z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0x010100D2B89D3C4CB9F24DBBB9B3666809631E</vt:lpwstr>
  </property>
</Properties>
</file>